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8"/>
  </p:notesMasterIdLst>
  <p:sldIdLst>
    <p:sldId id="292" r:id="rId3"/>
    <p:sldId id="280" r:id="rId4"/>
    <p:sldId id="275" r:id="rId5"/>
    <p:sldId id="301" r:id="rId6"/>
    <p:sldId id="282" r:id="rId7"/>
    <p:sldId id="302" r:id="rId8"/>
    <p:sldId id="284" r:id="rId9"/>
    <p:sldId id="303" r:id="rId10"/>
    <p:sldId id="286" r:id="rId11"/>
    <p:sldId id="287" r:id="rId12"/>
    <p:sldId id="306" r:id="rId13"/>
    <p:sldId id="305" r:id="rId14"/>
    <p:sldId id="311" r:id="rId15"/>
    <p:sldId id="288" r:id="rId16"/>
    <p:sldId id="304" r:id="rId17"/>
    <p:sldId id="327" r:id="rId18"/>
    <p:sldId id="319" r:id="rId19"/>
    <p:sldId id="320" r:id="rId20"/>
    <p:sldId id="318" r:id="rId21"/>
    <p:sldId id="322" r:id="rId22"/>
    <p:sldId id="323" r:id="rId23"/>
    <p:sldId id="293" r:id="rId24"/>
    <p:sldId id="294" r:id="rId25"/>
    <p:sldId id="329" r:id="rId26"/>
    <p:sldId id="295" r:id="rId27"/>
    <p:sldId id="315" r:id="rId28"/>
    <p:sldId id="324" r:id="rId29"/>
    <p:sldId id="325" r:id="rId30"/>
    <p:sldId id="326" r:id="rId31"/>
    <p:sldId id="328" r:id="rId32"/>
    <p:sldId id="297" r:id="rId33"/>
    <p:sldId id="313" r:id="rId34"/>
    <p:sldId id="312" r:id="rId35"/>
    <p:sldId id="299" r:id="rId36"/>
    <p:sldId id="30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B875EA3A-0F3A-42D7-B6E2-7E1A05C2A3DA}">
          <p14:sldIdLst>
            <p14:sldId id="292"/>
            <p14:sldId id="280"/>
          </p14:sldIdLst>
        </p14:section>
        <p14:section name="About Project" id="{88495344-40FB-4841-99CC-E364E4B3FA60}">
          <p14:sldIdLst>
            <p14:sldId id="275"/>
            <p14:sldId id="301"/>
          </p14:sldIdLst>
        </p14:section>
        <p14:section name="Tools used" id="{89DC3976-4114-4C72-A3F7-CD5F9D4A7E2B}">
          <p14:sldIdLst>
            <p14:sldId id="282"/>
            <p14:sldId id="302"/>
          </p14:sldIdLst>
        </p14:section>
        <p14:section name="Automation Approach" id="{B0161835-6204-4266-8552-F3667AA67871}">
          <p14:sldIdLst>
            <p14:sldId id="284"/>
            <p14:sldId id="303"/>
          </p14:sldIdLst>
        </p14:section>
        <p14:section name="Jira Board" id="{B78F869A-DB52-4C0F-9771-93BD0B0C77E6}">
          <p14:sldIdLst>
            <p14:sldId id="286"/>
            <p14:sldId id="287"/>
            <p14:sldId id="306"/>
            <p14:sldId id="305"/>
            <p14:sldId id="311"/>
          </p14:sldIdLst>
        </p14:section>
        <p14:section name="Zephyr Board" id="{8EDEC664-D3C4-4592-8786-C99AA6E5D5F4}">
          <p14:sldIdLst>
            <p14:sldId id="288"/>
            <p14:sldId id="304"/>
            <p14:sldId id="327"/>
            <p14:sldId id="319"/>
            <p14:sldId id="320"/>
            <p14:sldId id="318"/>
            <p14:sldId id="322"/>
            <p14:sldId id="323"/>
          </p14:sldIdLst>
        </p14:section>
        <p14:section name="Test Report" id="{F496BB06-4A29-4BF5-BA77-B16347F04B8B}">
          <p14:sldIdLst>
            <p14:sldId id="293"/>
            <p14:sldId id="294"/>
            <p14:sldId id="329"/>
          </p14:sldIdLst>
        </p14:section>
        <p14:section name="Jenkins" id="{5F9BCD4A-9433-48A8-B291-287BE2581A63}">
          <p14:sldIdLst>
            <p14:sldId id="295"/>
            <p14:sldId id="315"/>
            <p14:sldId id="324"/>
            <p14:sldId id="325"/>
            <p14:sldId id="326"/>
            <p14:sldId id="328"/>
          </p14:sldIdLst>
        </p14:section>
        <p14:section name="Eclipse &amp; GitHub" id="{DAF8DABC-592A-4901-A0AC-5CDA09D8F45E}">
          <p14:sldIdLst>
            <p14:sldId id="297"/>
            <p14:sldId id="313"/>
            <p14:sldId id="312"/>
          </p14:sldIdLst>
        </p14:section>
        <p14:section name="End" id="{98810976-D7DB-4275-9710-9A2889E2A734}">
          <p14:sldIdLst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A0E"/>
    <a:srgbClr val="6E6E3A"/>
    <a:srgbClr val="5F6437"/>
    <a:srgbClr val="484525"/>
    <a:srgbClr val="16180A"/>
    <a:srgbClr val="100C07"/>
    <a:srgbClr val="47342D"/>
    <a:srgbClr val="EED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FD58-8251-4901-BDF2-5A9C7D762628}" v="1874" dt="2024-09-25T16:37:21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16" autoAdjust="0"/>
  </p:normalViewPr>
  <p:slideViewPr>
    <p:cSldViewPr snapToGrid="0">
      <p:cViewPr varScale="1">
        <p:scale>
          <a:sx n="82" d="100"/>
          <a:sy n="82" d="100"/>
        </p:scale>
        <p:origin x="95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7E3BFD58-8251-4901-BDF2-5A9C7D762628}"/>
    <pc:docChg chg="undo redo custSel addSld delSld modSld sldOrd modMainMaster addSection modSection">
      <pc:chgData name="One Skill" userId="8d49c830ac36a521" providerId="LiveId" clId="{7E3BFD58-8251-4901-BDF2-5A9C7D762628}" dt="2025-02-09T18:57:10.113" v="11796" actId="478"/>
      <pc:docMkLst>
        <pc:docMk/>
      </pc:docMkLst>
      <pc:sldChg chg="addSp delSp modSp del mod setBg modAnim">
        <pc:chgData name="One Skill" userId="8d49c830ac36a521" providerId="LiveId" clId="{7E3BFD58-8251-4901-BDF2-5A9C7D762628}" dt="2024-07-27T16:00:16.068" v="4864" actId="47"/>
        <pc:sldMkLst>
          <pc:docMk/>
          <pc:sldMk cId="119186395" sldId="256"/>
        </pc:sldMkLst>
      </pc:sldChg>
      <pc:sldChg chg="addSp delSp modSp mod modTransition">
        <pc:chgData name="One Skill" userId="8d49c830ac36a521" providerId="LiveId" clId="{7E3BFD58-8251-4901-BDF2-5A9C7D762628}" dt="2024-08-03T14:46:13.228" v="11682" actId="3064"/>
        <pc:sldMkLst>
          <pc:docMk/>
          <pc:sldMk cId="978745888" sldId="275"/>
        </pc:sldMkLst>
      </pc:sldChg>
      <pc:sldChg chg="addSp delSp modSp del mod replTag delTag">
        <pc:chgData name="One Skill" userId="8d49c830ac36a521" providerId="LiveId" clId="{7E3BFD58-8251-4901-BDF2-5A9C7D762628}" dt="2024-08-02T18:41:20.970" v="7904" actId="47"/>
        <pc:sldMkLst>
          <pc:docMk/>
          <pc:sldMk cId="658561548" sldId="276"/>
        </pc:sldMkLst>
      </pc:sldChg>
      <pc:sldChg chg="addSp delSp modSp del mod setBg addAnim delAnim modAnim replTag delTag">
        <pc:chgData name="One Skill" userId="8d49c830ac36a521" providerId="LiveId" clId="{7E3BFD58-8251-4901-BDF2-5A9C7D762628}" dt="2024-07-27T20:07:21.407" v="7058" actId="47"/>
        <pc:sldMkLst>
          <pc:docMk/>
          <pc:sldMk cId="3084293886" sldId="277"/>
        </pc:sldMkLst>
      </pc:sldChg>
      <pc:sldChg chg="addSp delSp modSp add del mod">
        <pc:chgData name="One Skill" userId="8d49c830ac36a521" providerId="LiveId" clId="{7E3BFD58-8251-4901-BDF2-5A9C7D762628}" dt="2024-07-27T15:57:28.981" v="4835" actId="47"/>
        <pc:sldMkLst>
          <pc:docMk/>
          <pc:sldMk cId="127682633" sldId="278"/>
        </pc:sldMkLst>
      </pc:sldChg>
      <pc:sldChg chg="addSp delSp modSp new del mod setBg">
        <pc:chgData name="One Skill" userId="8d49c830ac36a521" providerId="LiveId" clId="{7E3BFD58-8251-4901-BDF2-5A9C7D762628}" dt="2024-07-27T14:05:40.714" v="1026" actId="47"/>
        <pc:sldMkLst>
          <pc:docMk/>
          <pc:sldMk cId="1099033425" sldId="278"/>
        </pc:sldMkLst>
      </pc:sldChg>
      <pc:sldChg chg="add del ord">
        <pc:chgData name="One Skill" userId="8d49c830ac36a521" providerId="LiveId" clId="{7E3BFD58-8251-4901-BDF2-5A9C7D762628}" dt="2024-07-27T14:28:43.064" v="4223" actId="47"/>
        <pc:sldMkLst>
          <pc:docMk/>
          <pc:sldMk cId="2116784312" sldId="278"/>
        </pc:sldMkLst>
      </pc:sldChg>
      <pc:sldChg chg="delSp modSp add del mod">
        <pc:chgData name="One Skill" userId="8d49c830ac36a521" providerId="LiveId" clId="{7E3BFD58-8251-4901-BDF2-5A9C7D762628}" dt="2024-07-26T14:56:39.100" v="940" actId="47"/>
        <pc:sldMkLst>
          <pc:docMk/>
          <pc:sldMk cId="2803693984" sldId="278"/>
        </pc:sldMkLst>
      </pc:sldChg>
      <pc:sldChg chg="addSp delSp modSp add del mod replTag delTag">
        <pc:chgData name="One Skill" userId="8d49c830ac36a521" providerId="LiveId" clId="{7E3BFD58-8251-4901-BDF2-5A9C7D762628}" dt="2024-07-26T14:38:53.149" v="324" actId="47"/>
        <pc:sldMkLst>
          <pc:docMk/>
          <pc:sldMk cId="2908228195" sldId="278"/>
        </pc:sldMkLst>
      </pc:sldChg>
      <pc:sldChg chg="addSp delSp modSp add del mod">
        <pc:chgData name="One Skill" userId="8d49c830ac36a521" providerId="LiveId" clId="{7E3BFD58-8251-4901-BDF2-5A9C7D762628}" dt="2024-07-27T15:57:21.539" v="4834" actId="47"/>
        <pc:sldMkLst>
          <pc:docMk/>
          <pc:sldMk cId="3494876209" sldId="279"/>
        </pc:sldMkLst>
      </pc:sldChg>
      <pc:sldChg chg="addSp delSp modSp add mod setBg modClrScheme addAnim delAnim modAnim replTag delTag chgLayout">
        <pc:chgData name="One Skill" userId="8d49c830ac36a521" providerId="LiveId" clId="{7E3BFD58-8251-4901-BDF2-5A9C7D762628}" dt="2024-08-03T16:38:15.831" v="11684" actId="27297"/>
        <pc:sldMkLst>
          <pc:docMk/>
          <pc:sldMk cId="1075787680" sldId="280"/>
        </pc:sldMkLst>
      </pc:sldChg>
      <pc:sldChg chg="addSp delSp modSp add del mod addAnim delAnim modAnim replTag delTag">
        <pc:chgData name="One Skill" userId="8d49c830ac36a521" providerId="LiveId" clId="{7E3BFD58-8251-4901-BDF2-5A9C7D762628}" dt="2024-08-02T17:33:58.150" v="7352" actId="47"/>
        <pc:sldMkLst>
          <pc:docMk/>
          <pc:sldMk cId="2373249100" sldId="281"/>
        </pc:sldMkLst>
      </pc:sldChg>
      <pc:sldChg chg="addSp delSp modSp add mod">
        <pc:chgData name="One Skill" userId="8d49c830ac36a521" providerId="LiveId" clId="{7E3BFD58-8251-4901-BDF2-5A9C7D762628}" dt="2024-08-03T09:43:46.862" v="11374" actId="1076"/>
        <pc:sldMkLst>
          <pc:docMk/>
          <pc:sldMk cId="236446107" sldId="282"/>
        </pc:sldMkLst>
      </pc:sldChg>
      <pc:sldChg chg="addSp delSp modSp add del mod replTag">
        <pc:chgData name="One Skill" userId="8d49c830ac36a521" providerId="LiveId" clId="{7E3BFD58-8251-4901-BDF2-5A9C7D762628}" dt="2024-07-27T17:45:59.877" v="6547" actId="47"/>
        <pc:sldMkLst>
          <pc:docMk/>
          <pc:sldMk cId="4123299116" sldId="282"/>
        </pc:sldMkLst>
      </pc:sldChg>
      <pc:sldChg chg="addSp delSp modSp new del mod replTag delTag">
        <pc:chgData name="One Skill" userId="8d49c830ac36a521" providerId="LiveId" clId="{7E3BFD58-8251-4901-BDF2-5A9C7D762628}" dt="2024-07-27T17:45:59.877" v="6547" actId="47"/>
        <pc:sldMkLst>
          <pc:docMk/>
          <pc:sldMk cId="901979008" sldId="283"/>
        </pc:sldMkLst>
      </pc:sldChg>
      <pc:sldChg chg="addSp delSp modSp add del mod delTag">
        <pc:chgData name="One Skill" userId="8d49c830ac36a521" providerId="LiveId" clId="{7E3BFD58-8251-4901-BDF2-5A9C7D762628}" dt="2024-08-02T18:54:42.035" v="8141" actId="47"/>
        <pc:sldMkLst>
          <pc:docMk/>
          <pc:sldMk cId="1296413181" sldId="283"/>
        </pc:sldMkLst>
      </pc:sldChg>
      <pc:sldChg chg="addSp delSp modSp add mod">
        <pc:chgData name="One Skill" userId="8d49c830ac36a521" providerId="LiveId" clId="{7E3BFD58-8251-4901-BDF2-5A9C7D762628}" dt="2024-08-03T09:28:15.711" v="11029" actId="1076"/>
        <pc:sldMkLst>
          <pc:docMk/>
          <pc:sldMk cId="2212010097" sldId="284"/>
        </pc:sldMkLst>
      </pc:sldChg>
      <pc:sldChg chg="addSp delSp modSp add del mod replId">
        <pc:chgData name="One Skill" userId="8d49c830ac36a521" providerId="LiveId" clId="{7E3BFD58-8251-4901-BDF2-5A9C7D762628}" dt="2024-08-02T19:03:56.914" v="8315" actId="47"/>
        <pc:sldMkLst>
          <pc:docMk/>
          <pc:sldMk cId="4169900203" sldId="285"/>
        </pc:sldMkLst>
      </pc:sldChg>
      <pc:sldChg chg="addSp delSp modSp add mod">
        <pc:chgData name="One Skill" userId="8d49c830ac36a521" providerId="LiveId" clId="{7E3BFD58-8251-4901-BDF2-5A9C7D762628}" dt="2024-08-03T09:29:00.116" v="11031"/>
        <pc:sldMkLst>
          <pc:docMk/>
          <pc:sldMk cId="3576960306" sldId="286"/>
        </pc:sldMkLst>
      </pc:sldChg>
      <pc:sldChg chg="addSp delSp modSp add mod replId">
        <pc:chgData name="One Skill" userId="8d49c830ac36a521" providerId="LiveId" clId="{7E3BFD58-8251-4901-BDF2-5A9C7D762628}" dt="2024-08-03T09:29:03.821" v="11033"/>
        <pc:sldMkLst>
          <pc:docMk/>
          <pc:sldMk cId="4210633417" sldId="287"/>
        </pc:sldMkLst>
      </pc:sldChg>
      <pc:sldChg chg="addSp delSp modSp add mod">
        <pc:chgData name="One Skill" userId="8d49c830ac36a521" providerId="LiveId" clId="{7E3BFD58-8251-4901-BDF2-5A9C7D762628}" dt="2024-08-03T09:50:06.654" v="11562" actId="1076"/>
        <pc:sldMkLst>
          <pc:docMk/>
          <pc:sldMk cId="2415979649" sldId="288"/>
        </pc:sldMkLst>
      </pc:sldChg>
      <pc:sldChg chg="addSp delSp modSp add del mod replId modAnim">
        <pc:chgData name="One Skill" userId="8d49c830ac36a521" providerId="LiveId" clId="{7E3BFD58-8251-4901-BDF2-5A9C7D762628}" dt="2024-08-03T09:40:44.161" v="11314" actId="47"/>
        <pc:sldMkLst>
          <pc:docMk/>
          <pc:sldMk cId="2053588597" sldId="289"/>
        </pc:sldMkLst>
      </pc:sldChg>
      <pc:sldChg chg="addSp modSp add del modAnim">
        <pc:chgData name="One Skill" userId="8d49c830ac36a521" providerId="LiveId" clId="{7E3BFD58-8251-4901-BDF2-5A9C7D762628}" dt="2024-08-02T17:34:00.054" v="7353" actId="47"/>
        <pc:sldMkLst>
          <pc:docMk/>
          <pc:sldMk cId="2070834881" sldId="290"/>
        </pc:sldMkLst>
      </pc:sldChg>
      <pc:sldChg chg="addSp modSp new del mod setBg modAnim">
        <pc:chgData name="One Skill" userId="8d49c830ac36a521" providerId="LiveId" clId="{7E3BFD58-8251-4901-BDF2-5A9C7D762628}" dt="2024-08-02T17:44:59.542" v="7416" actId="47"/>
        <pc:sldMkLst>
          <pc:docMk/>
          <pc:sldMk cId="2073473713" sldId="291"/>
        </pc:sldMkLst>
      </pc:sldChg>
      <pc:sldChg chg="addSp delSp modSp add mod modAnim">
        <pc:chgData name="One Skill" userId="8d49c830ac36a521" providerId="LiveId" clId="{7E3BFD58-8251-4901-BDF2-5A9C7D762628}" dt="2024-08-03T09:23:27.769" v="10903" actId="1076"/>
        <pc:sldMkLst>
          <pc:docMk/>
          <pc:sldMk cId="2860744766" sldId="292"/>
        </pc:sldMkLst>
      </pc:sldChg>
      <pc:sldChg chg="addSp delSp modSp add mod">
        <pc:chgData name="One Skill" userId="8d49c830ac36a521" providerId="LiveId" clId="{7E3BFD58-8251-4901-BDF2-5A9C7D762628}" dt="2024-08-03T09:31:48.565" v="11074" actId="1076"/>
        <pc:sldMkLst>
          <pc:docMk/>
          <pc:sldMk cId="2711027437" sldId="293"/>
        </pc:sldMkLst>
      </pc:sldChg>
      <pc:sldChg chg="addSp delSp modSp add mod modAnim">
        <pc:chgData name="One Skill" userId="8d49c830ac36a521" providerId="LiveId" clId="{7E3BFD58-8251-4901-BDF2-5A9C7D762628}" dt="2024-08-03T09:31:42.725" v="11071" actId="1076"/>
        <pc:sldMkLst>
          <pc:docMk/>
          <pc:sldMk cId="1731993871" sldId="294"/>
        </pc:sldMkLst>
      </pc:sldChg>
      <pc:sldChg chg="addSp delSp modSp add mod">
        <pc:chgData name="One Skill" userId="8d49c830ac36a521" providerId="LiveId" clId="{7E3BFD58-8251-4901-BDF2-5A9C7D762628}" dt="2024-08-03T09:32:36.294" v="11076" actId="255"/>
        <pc:sldMkLst>
          <pc:docMk/>
          <pc:sldMk cId="2319019701" sldId="295"/>
        </pc:sldMkLst>
      </pc:sldChg>
      <pc:sldChg chg="addSp delSp modSp add mod replId delAnim modAnim">
        <pc:chgData name="One Skill" userId="8d49c830ac36a521" providerId="LiveId" clId="{7E3BFD58-8251-4901-BDF2-5A9C7D762628}" dt="2024-10-26T09:53:06.762" v="11789" actId="478"/>
        <pc:sldMkLst>
          <pc:docMk/>
          <pc:sldMk cId="1420564316" sldId="296"/>
        </pc:sldMkLst>
      </pc:sldChg>
      <pc:sldChg chg="addSp delSp modSp add mod">
        <pc:chgData name="One Skill" userId="8d49c830ac36a521" providerId="LiveId" clId="{7E3BFD58-8251-4901-BDF2-5A9C7D762628}" dt="2024-08-03T09:33:45.553" v="11089" actId="1076"/>
        <pc:sldMkLst>
          <pc:docMk/>
          <pc:sldMk cId="4034632735" sldId="297"/>
        </pc:sldMkLst>
      </pc:sldChg>
      <pc:sldChg chg="addSp delSp modSp add mod replId">
        <pc:chgData name="One Skill" userId="8d49c830ac36a521" providerId="LiveId" clId="{7E3BFD58-8251-4901-BDF2-5A9C7D762628}" dt="2025-02-09T18:57:10.113" v="11796" actId="478"/>
        <pc:sldMkLst>
          <pc:docMk/>
          <pc:sldMk cId="2886427178" sldId="298"/>
        </pc:sldMkLst>
        <pc:spChg chg="add del mod">
          <ac:chgData name="One Skill" userId="8d49c830ac36a521" providerId="LiveId" clId="{7E3BFD58-8251-4901-BDF2-5A9C7D762628}" dt="2025-02-09T18:57:10.113" v="11796" actId="478"/>
          <ac:spMkLst>
            <pc:docMk/>
            <pc:sldMk cId="2886427178" sldId="298"/>
            <ac:spMk id="3" creationId="{B3867C6F-4187-4B4D-2236-46CE2CE86FAE}"/>
          </ac:spMkLst>
        </pc:spChg>
        <pc:spChg chg="add mod">
          <ac:chgData name="One Skill" userId="8d49c830ac36a521" providerId="LiveId" clId="{7E3BFD58-8251-4901-BDF2-5A9C7D762628}" dt="2025-02-09T18:51:54.345" v="11793" actId="2711"/>
          <ac:spMkLst>
            <pc:docMk/>
            <pc:sldMk cId="2886427178" sldId="298"/>
            <ac:spMk id="66" creationId="{71C61858-D410-0978-1490-E49005429F6F}"/>
          </ac:spMkLst>
        </pc:spChg>
      </pc:sldChg>
      <pc:sldChg chg="addSp delSp modSp add mod">
        <pc:chgData name="One Skill" userId="8d49c830ac36a521" providerId="LiveId" clId="{7E3BFD58-8251-4901-BDF2-5A9C7D762628}" dt="2024-08-03T09:52:49.418" v="11670" actId="20577"/>
        <pc:sldMkLst>
          <pc:docMk/>
          <pc:sldMk cId="3234984323" sldId="299"/>
        </pc:sldMkLst>
      </pc:sldChg>
      <pc:sldChg chg="addSp delSp modSp add mod replId modAnim">
        <pc:chgData name="One Skill" userId="8d49c830ac36a521" providerId="LiveId" clId="{7E3BFD58-8251-4901-BDF2-5A9C7D762628}" dt="2024-08-03T09:52:40.819" v="11666" actId="20577"/>
        <pc:sldMkLst>
          <pc:docMk/>
          <pc:sldMk cId="191820506" sldId="300"/>
        </pc:sldMkLst>
      </pc:sldChg>
      <pc:sldChg chg="addSp delSp modSp add mod ord setBg addAnim delAnim modAnim">
        <pc:chgData name="One Skill" userId="8d49c830ac36a521" providerId="LiveId" clId="{7E3BFD58-8251-4901-BDF2-5A9C7D762628}" dt="2024-09-25T16:37:27.897" v="11781" actId="478"/>
        <pc:sldMkLst>
          <pc:docMk/>
          <pc:sldMk cId="610570752" sldId="301"/>
        </pc:sldMkLst>
      </pc:sldChg>
      <pc:sldChg chg="addSp delSp modSp add mod ord">
        <pc:chgData name="One Skill" userId="8d49c830ac36a521" providerId="LiveId" clId="{7E3BFD58-8251-4901-BDF2-5A9C7D762628}" dt="2024-08-03T09:43:40.030" v="11371" actId="164"/>
        <pc:sldMkLst>
          <pc:docMk/>
          <pc:sldMk cId="4076035961" sldId="302"/>
        </pc:sldMkLst>
      </pc:sldChg>
      <pc:sldChg chg="addSp delSp modSp add mod ord modAnim">
        <pc:chgData name="One Skill" userId="8d49c830ac36a521" providerId="LiveId" clId="{7E3BFD58-8251-4901-BDF2-5A9C7D762628}" dt="2024-08-03T09:28:07.486" v="11026" actId="1076"/>
        <pc:sldMkLst>
          <pc:docMk/>
          <pc:sldMk cId="3846604672" sldId="303"/>
        </pc:sldMkLst>
      </pc:sldChg>
      <pc:sldChg chg="addSp delSp modSp new del mod">
        <pc:chgData name="One Skill" userId="8d49c830ac36a521" providerId="LiveId" clId="{7E3BFD58-8251-4901-BDF2-5A9C7D762628}" dt="2024-08-02T20:12:11.791" v="8922" actId="47"/>
        <pc:sldMkLst>
          <pc:docMk/>
          <pc:sldMk cId="347036823" sldId="304"/>
        </pc:sldMkLst>
      </pc:sldChg>
      <pc:sldChg chg="add del">
        <pc:chgData name="One Skill" userId="8d49c830ac36a521" providerId="LiveId" clId="{7E3BFD58-8251-4901-BDF2-5A9C7D762628}" dt="2024-08-03T07:55:43.619" v="9412" actId="47"/>
        <pc:sldMkLst>
          <pc:docMk/>
          <pc:sldMk cId="721002952" sldId="304"/>
        </pc:sldMkLst>
      </pc:sldChg>
      <pc:sldChg chg="delSp add del mod">
        <pc:chgData name="One Skill" userId="8d49c830ac36a521" providerId="LiveId" clId="{7E3BFD58-8251-4901-BDF2-5A9C7D762628}" dt="2024-08-02T19:53:37.455" v="8533" actId="47"/>
        <pc:sldMkLst>
          <pc:docMk/>
          <pc:sldMk cId="1354778978" sldId="304"/>
        </pc:sldMkLst>
      </pc:sldChg>
      <pc:sldChg chg="add del mod">
        <pc:chgData name="One Skill" userId="8d49c830ac36a521" providerId="LiveId" clId="{7E3BFD58-8251-4901-BDF2-5A9C7D762628}" dt="2024-08-02T20:29:50.480" v="9255" actId="47"/>
        <pc:sldMkLst>
          <pc:docMk/>
          <pc:sldMk cId="2047332991" sldId="304"/>
        </pc:sldMkLst>
      </pc:sldChg>
      <pc:sldChg chg="addSp delSp modSp add mod ord">
        <pc:chgData name="One Skill" userId="8d49c830ac36a521" providerId="LiveId" clId="{7E3BFD58-8251-4901-BDF2-5A9C7D762628}" dt="2024-10-26T09:50:21.975" v="11783" actId="688"/>
        <pc:sldMkLst>
          <pc:docMk/>
          <pc:sldMk cId="2536303528" sldId="304"/>
        </pc:sldMkLst>
      </pc:sldChg>
      <pc:sldMasterChg chg="addSldLayout delSldLayout modSldLayout">
        <pc:chgData name="One Skill" userId="8d49c830ac36a521" providerId="LiveId" clId="{7E3BFD58-8251-4901-BDF2-5A9C7D762628}" dt="2024-07-27T20:03:40.864" v="7031" actId="478"/>
        <pc:sldMasterMkLst>
          <pc:docMk/>
          <pc:sldMasterMk cId="3786801263" sldId="2147483648"/>
        </pc:sldMasterMkLst>
        <pc:sldLayoutChg chg="addSp delSp modSp mod setBg modAnim">
          <pc:chgData name="One Skill" userId="8d49c830ac36a521" providerId="LiveId" clId="{7E3BFD58-8251-4901-BDF2-5A9C7D762628}" dt="2024-07-27T20:03:40.864" v="7031" actId="478"/>
          <pc:sldLayoutMkLst>
            <pc:docMk/>
            <pc:sldMasterMk cId="3786801263" sldId="2147483648"/>
            <pc:sldLayoutMk cId="10591753" sldId="2147483655"/>
          </pc:sldLayoutMkLst>
        </pc:sldLayoutChg>
        <pc:sldLayoutChg chg="addSp delSp modSp add del mod replId modTransition setBg modAnim">
          <pc:chgData name="One Skill" userId="8d49c830ac36a521" providerId="LiveId" clId="{7E3BFD58-8251-4901-BDF2-5A9C7D762628}" dt="2024-07-27T20:03:30.049" v="7017" actId="2890"/>
          <pc:sldLayoutMkLst>
            <pc:docMk/>
            <pc:sldMasterMk cId="3786801263" sldId="2147483648"/>
            <pc:sldLayoutMk cId="3616285448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3AF2F-7BE3-498F-9766-58B5DA79A88E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27244-25DA-4FDD-ADED-482C09915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6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7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85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BC4C-A618-39DD-A004-6F099E752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177B-D510-70F6-1D00-4FCAE6228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48EFF-9FC7-4F9C-94A3-EA5AC7C6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9C630-0B09-53E1-31C9-BABEB0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1915-DC9A-8D6C-F485-92668131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7BD0-2508-909C-716B-4E68C7E4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78145-3E79-6BD3-70F0-F691CA129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619B2-6441-48C8-7E6B-4ABE242E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C68C0-EDE2-C1FD-F7FD-BD969B56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A48DB-4380-CE54-ACD9-5559F81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43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6D35-54B1-A678-851B-FCA645D28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2D8D1-8933-43E3-68F5-4D65C467A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DD04-642A-2CEF-ACD9-5D419188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33EDA-94B8-5637-5166-9F58C694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70ABD-3C03-215E-3BA0-CF733B94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803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27CA-EC04-FDCE-9CFC-53FBF80B2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C4E92-D8AF-45DE-4432-E80069378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36554-42D0-0742-A750-B703AEFC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C24A-9409-42F1-AFD4-D88E5171A316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2A28-BEAA-D28B-8F6D-360C7F6E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60C1-75AB-344F-27D3-2137BB8E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28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3387-52C0-5B6A-6F6C-67FD472C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3C19-97F7-B057-C5A8-E5CE271F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C0E83-50A0-F62F-EE08-250DAE07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4FF3-9659-441D-886C-9DA4B7C21964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A5126-015E-26C8-9777-AD4E0B1F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E731-D4E3-1F29-4105-4BC1839D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494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3CE-DC18-7EBB-FD8E-814F3522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9178-C934-2288-EC5A-DAC080A9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07F36-ABE2-B599-3B45-FB385749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0393-4DC3-4B15-8652-4766F50BDB94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A94B-EA40-561F-0E00-4D71ABE1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03142-0649-0702-E644-F78C75B0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EBE7-5725-2027-6C19-02A8472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C399-F347-D0FB-AAC5-BB452DA45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E23FA-119D-D03B-8CDB-C0B784E3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C3B32-C36F-CC0E-645F-04EE564C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46B6-5631-4AC1-900D-706E9B0D7B63}" type="datetime1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CFCF0-556C-BF46-05B1-FB1F1759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B6493-3CBF-FD4E-EE7C-088CCE4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29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480C-5F0C-EF6B-69FE-88938DD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F698D-F9DC-8256-2772-5DCD8EA9D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DD954-1E5D-1CA5-AF1E-089B37102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52888-0209-873C-C8AB-6DD83628D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10F12-C3AA-5409-24D5-7973DB32A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28A34-700E-CCCC-89A1-489F8837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351D-D414-4628-B6BA-F3CF23231103}" type="datetime1">
              <a:rPr lang="en-GB" smtClean="0"/>
              <a:t>08/09/2025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B6FA3-DBB1-94C6-4D07-2B495FB8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E0359-950B-0308-A77D-C230EF31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51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1CE1-03DC-4BC7-6D82-7D0A611F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EC0E2-AA2B-3889-9554-96F303DA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3F00-CE47-4FAC-9296-264952B2AD7B}" type="datetime1">
              <a:rPr lang="en-GB" smtClean="0"/>
              <a:t>08/09/2025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E8A7B-5406-5D43-99E7-8F06BC66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C191-0DC0-D851-8C87-75F3406F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24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83E5B6-DA1D-5638-C9A6-3CB7531B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8160D-F348-4767-A573-6056422869C1}" type="datetime1">
              <a:rPr lang="en-GB" smtClean="0"/>
              <a:t>08/09/2025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4E43F-1DF9-4A31-6750-A37A393C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>
              <a:defRPr lang="en-GB" sz="1000">
                <a:latin typeface="Darker Grotesque" pitchFamily="2" charset="0"/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05FB5-9613-E806-4DED-5DBAED25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68" userDrawn="1">
          <p15:clr>
            <a:srgbClr val="FBAE40"/>
          </p15:clr>
        </p15:guide>
        <p15:guide id="4" pos="784" userDrawn="1">
          <p15:clr>
            <a:srgbClr val="FBAE40"/>
          </p15:clr>
        </p15:guide>
        <p15:guide id="5" pos="1392" userDrawn="1">
          <p15:clr>
            <a:srgbClr val="FBAE40"/>
          </p15:clr>
        </p15:guide>
        <p15:guide id="6" pos="2008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32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48" userDrawn="1">
          <p15:clr>
            <a:srgbClr val="FBAE40"/>
          </p15:clr>
        </p15:guide>
        <p15:guide id="11" pos="5064" userDrawn="1">
          <p15:clr>
            <a:srgbClr val="FBAE40"/>
          </p15:clr>
        </p15:guide>
        <p15:guide id="12" pos="5672" userDrawn="1">
          <p15:clr>
            <a:srgbClr val="FBAE40"/>
          </p15:clr>
        </p15:guide>
        <p15:guide id="13" pos="6288" userDrawn="1">
          <p15:clr>
            <a:srgbClr val="FBAE40"/>
          </p15:clr>
        </p15:guide>
        <p15:guide id="14" pos="6896" userDrawn="1">
          <p15:clr>
            <a:srgbClr val="FBAE40"/>
          </p15:clr>
        </p15:guide>
        <p15:guide id="15" pos="7512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68" userDrawn="1">
          <p15:clr>
            <a:srgbClr val="FBAE40"/>
          </p15:clr>
        </p15:guide>
        <p15:guide id="19" orient="horz" pos="2160" userDrawn="1">
          <p15:clr>
            <a:srgbClr val="FBAE40"/>
          </p15:clr>
        </p15:guide>
        <p15:guide id="20" orient="horz" pos="415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CE8C-4BC2-CAA2-7451-304FBEAA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79F71-05EB-853E-7E23-A6EAE831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395FD-E4E0-6076-4D07-98E0B9418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82851-6829-4144-8DAC-B8A74FD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BB48-99BB-40C1-9AA6-5303F798AB6D}" type="datetime1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CD30E-3C31-AA44-2A8B-87C605CD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B089B-89C5-5A31-F472-479A7604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5329-AAE3-3E58-F378-BAD4CB61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91E4-A116-2E09-B4CB-D5DBA73A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79D2-C552-EF51-DACF-B6C7FB75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4186-D9C6-7254-A6CF-085AE5DA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7F46-1A54-4E99-9F0F-02FD07BA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141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4B6F-B779-6114-01F8-FC909B9E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AF54E-2C93-3182-A338-652AD5607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0EA83-91B8-2F8B-D6D6-701E75F9D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3E36D-ADA9-46F8-605E-3DB04A71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C429-8E84-42A2-8E8C-AC5D38A08E5A}" type="datetime1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E5099-E6D2-CF7B-6B64-FB3B7E6B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92FE7-A8B1-05B3-0C64-06952BBA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370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14CF-52E1-BE45-744A-368CA91C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6A353-9914-8982-0C84-9A5695B1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1416-2554-CE90-5596-7D9ED862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4B02-EE58-467E-B191-C850F2619705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D2BE-7059-389A-E2C3-EAE35D11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6406-B2CF-C5A0-55AD-8088361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591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BDED2-2230-DDDB-24CA-10C580DD6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F548C-B125-301D-91A0-E0236E25F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B4E0-1400-9F08-4390-6E5ADEC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8236-A10F-4128-9405-4158C4F29211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47D6-33E1-13E1-1F4C-E66E6C56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8F5D8-AA94-610F-1E85-D90E01FB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4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2D31-7C3E-9B21-11F3-04D042B2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517DC-0E3B-090C-D59E-CF4189BB4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9B8AB-AECE-460D-ECF1-F71B5A9C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B0EE6-6B9F-C899-8CB2-BFC4C22F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339F-44CD-99B1-E8A1-DB352F64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AB0E-B469-C409-AFFA-2E7D54D7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59B5-6998-F676-C099-A3B516B92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BB8FA-7C7D-AAC3-03E6-C37C8DBCB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9741E-FA99-DDFE-22EC-ED37E8EF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B26E2-8080-3035-BA21-383ACED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850BC-FE52-B1FF-6350-3E751999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83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7F57-39D5-C614-4045-8C236549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197E-557E-4427-9EBC-537882EF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809BE-7F98-0816-D773-19E230279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4-A360-787F-3521-F4F124068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10C97-2AF6-44DB-A7CA-9349559F7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E5B7E-BF9D-4409-F287-34E5C844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544D2-2FFC-E60C-6746-D35B7B40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603DE-1205-4F8E-BC80-C26DD54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63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CD14-B560-5502-8FA7-7C5ED247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E143C-9D80-7B20-53F1-F62F1622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224EA-D8AD-8467-6FA2-551B21B8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D5502-98CE-1730-CF44-A6E43451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4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3DF59-3DE8-1391-6796-F8628072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741E8-5687-ABAE-BFDA-ABFB4E3F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F92D4-5F01-F416-5AB8-5946FF38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70" userDrawn="1">
          <p15:clr>
            <a:srgbClr val="FBAE40"/>
          </p15:clr>
        </p15:guide>
        <p15:guide id="4" pos="781" userDrawn="1">
          <p15:clr>
            <a:srgbClr val="FBAE40"/>
          </p15:clr>
        </p15:guide>
        <p15:guide id="5" pos="1393" userDrawn="1">
          <p15:clr>
            <a:srgbClr val="FBAE40"/>
          </p15:clr>
        </p15:guide>
        <p15:guide id="6" pos="2005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28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51" userDrawn="1">
          <p15:clr>
            <a:srgbClr val="FBAE40"/>
          </p15:clr>
        </p15:guide>
        <p15:guide id="11" pos="5063" userDrawn="1">
          <p15:clr>
            <a:srgbClr val="FBAE40"/>
          </p15:clr>
        </p15:guide>
        <p15:guide id="12" pos="5674" userDrawn="1">
          <p15:clr>
            <a:srgbClr val="FBAE40"/>
          </p15:clr>
        </p15:guide>
        <p15:guide id="13" pos="6286" userDrawn="1">
          <p15:clr>
            <a:srgbClr val="FBAE40"/>
          </p15:clr>
        </p15:guide>
        <p15:guide id="14" pos="6898" userDrawn="1">
          <p15:clr>
            <a:srgbClr val="FBAE40"/>
          </p15:clr>
        </p15:guide>
        <p15:guide id="15" pos="7509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70" userDrawn="1">
          <p15:clr>
            <a:srgbClr val="FBAE40"/>
          </p15:clr>
        </p15:guide>
        <p15:guide id="19" orient="horz" pos="41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80FC-954B-3902-44DA-728C90F7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6F3C-2639-35E1-B777-330AF3DB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3C5E-D09C-57C5-2EC2-70882C866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F375C-4470-09D6-15BE-9BF9331F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96F1-3EE7-BE1C-93CC-2135E5BB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2ACCB-8014-917F-BE76-14490BAB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9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5C55-DE59-AD45-2ED2-29A79115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1D154-BEFF-4042-8137-4CE258904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5F2CF-5E0E-84D9-7794-1E1EC50C4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EA2CF-FF4B-F037-DBB0-1AE8C8E0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DDD2A-A5F6-F1C5-05E8-64CD9D51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C7A3-B58F-13B7-9995-D27EF382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1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0F0E9-14D8-C13A-164C-5578C2FA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F6759-8623-0D18-E856-4DECD53A0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6CE54-4744-A76E-1786-3567DF9AF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2A40-3DF3-1B62-CB90-5CF5DDD2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77C0B-632A-3E36-411B-34F99CAAF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80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70F58-8B7D-F427-3309-C3D961FD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B47EA-74DB-F782-1229-A7D50D55D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7489F-CA03-DF0D-936B-836DF9494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E39B9-08EC-4F45-925B-8D107A3A0A96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FD0F0-FA20-6934-DED2-4CCC6121D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108D4-B6A7-9A0C-D98B-E13304A17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43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1.jpe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rakshitbhadoria04.atlassian.net/jira/software/projects/OP/summa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rakshitbhadoria04.atlassian.net/jira/software/projects/OP/summa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rakshitbhadoria04.atlassian.net/jira/software/projects/OP/summa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rakshitbhadoria04.atlassian.net/jira/software/projects/OP/summa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20.svg"/><Relationship Id="rId39" Type="http://schemas.openxmlformats.org/officeDocument/2006/relationships/slide" Target="slide14.xml"/><Relationship Id="rId21" Type="http://schemas.openxmlformats.org/officeDocument/2006/relationships/image" Target="../media/image15.png"/><Relationship Id="rId34" Type="http://schemas.openxmlformats.org/officeDocument/2006/relationships/image" Target="../media/image270.png"/><Relationship Id="rId42" Type="http://schemas.openxmlformats.org/officeDocument/2006/relationships/slide" Target="slide22.xml"/><Relationship Id="rId47" Type="http://schemas.openxmlformats.org/officeDocument/2006/relationships/image" Target="../media/image30.png"/><Relationship Id="rId50" Type="http://schemas.openxmlformats.org/officeDocument/2006/relationships/image" Target="../media/image31.png"/><Relationship Id="rId7" Type="http://schemas.openxmlformats.org/officeDocument/2006/relationships/slide" Target="slide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svg"/><Relationship Id="rId11" Type="http://schemas.openxmlformats.org/officeDocument/2006/relationships/image" Target="../media/image5.png"/><Relationship Id="rId24" Type="http://schemas.openxmlformats.org/officeDocument/2006/relationships/image" Target="../media/image18.svg"/><Relationship Id="rId32" Type="http://schemas.openxmlformats.org/officeDocument/2006/relationships/image" Target="../media/image25.png"/><Relationship Id="rId37" Type="http://schemas.openxmlformats.org/officeDocument/2006/relationships/image" Target="../media/image280.png"/><Relationship Id="rId40" Type="http://schemas.openxmlformats.org/officeDocument/2006/relationships/image" Target="../media/image290.png"/><Relationship Id="rId45" Type="http://schemas.openxmlformats.org/officeDocument/2006/relationships/slide" Target="slide25.xml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36" Type="http://schemas.openxmlformats.org/officeDocument/2006/relationships/slide" Target="slide9.xml"/><Relationship Id="rId49" Type="http://schemas.openxmlformats.org/officeDocument/2006/relationships/image" Target="../media/image320.png"/><Relationship Id="rId10" Type="http://schemas.openxmlformats.org/officeDocument/2006/relationships/image" Target="../media/image4.svg"/><Relationship Id="rId19" Type="http://schemas.openxmlformats.org/officeDocument/2006/relationships/image" Target="../media/image13.png"/><Relationship Id="rId31" Type="http://schemas.openxmlformats.org/officeDocument/2006/relationships/image" Target="../media/image260.png"/><Relationship Id="rId44" Type="http://schemas.openxmlformats.org/officeDocument/2006/relationships/image" Target="../media/image29.png"/><Relationship Id="rId52" Type="http://schemas.openxmlformats.org/officeDocument/2006/relationships/image" Target="../media/image330.png"/><Relationship Id="rId4" Type="http://schemas.openxmlformats.org/officeDocument/2006/relationships/image" Target="../media/image22.png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svg"/><Relationship Id="rId27" Type="http://schemas.openxmlformats.org/officeDocument/2006/relationships/image" Target="../media/image24.png"/><Relationship Id="rId30" Type="http://schemas.openxmlformats.org/officeDocument/2006/relationships/slide" Target="slide5.xml"/><Relationship Id="rId35" Type="http://schemas.openxmlformats.org/officeDocument/2006/relationships/image" Target="../media/image26.png"/><Relationship Id="rId43" Type="http://schemas.openxmlformats.org/officeDocument/2006/relationships/image" Target="../media/image300.png"/><Relationship Id="rId48" Type="http://schemas.openxmlformats.org/officeDocument/2006/relationships/slide" Target="slide31.xml"/><Relationship Id="rId8" Type="http://schemas.openxmlformats.org/officeDocument/2006/relationships/image" Target="../media/image230.png"/><Relationship Id="rId51" Type="http://schemas.openxmlformats.org/officeDocument/2006/relationships/slide" Target="slide34.xml"/><Relationship Id="rId3" Type="http://schemas.openxmlformats.org/officeDocument/2006/relationships/image" Target="../media/image21.pn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slide" Target="slide7.xml"/><Relationship Id="rId38" Type="http://schemas.openxmlformats.org/officeDocument/2006/relationships/image" Target="../media/image27.png"/><Relationship Id="rId46" Type="http://schemas.openxmlformats.org/officeDocument/2006/relationships/image" Target="../media/image310.png"/><Relationship Id="rId20" Type="http://schemas.openxmlformats.org/officeDocument/2006/relationships/image" Target="../media/image14.svg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0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" r="10"/>
          <a:stretch/>
        </p:blipFill>
        <p:spPr>
          <a:xfrm>
            <a:off x="2" y="1"/>
            <a:ext cx="12213113" cy="6857998"/>
          </a:xfrm>
          <a:prstGeom prst="rect">
            <a:avLst/>
          </a:prstGeom>
        </p:spPr>
      </p:pic>
      <p:sp useBgFill="1">
        <p:nvSpPr>
          <p:cNvPr id="84" name="!!mission_big">
            <a:extLst>
              <a:ext uri="{FF2B5EF4-FFF2-40B4-BE49-F238E27FC236}">
                <a16:creationId xmlns:a16="http://schemas.microsoft.com/office/drawing/2014/main" id="{6CFBC3F3-FDB5-FD3D-1481-3059D5AE927C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5" name="!!problem_big">
            <a:extLst>
              <a:ext uri="{FF2B5EF4-FFF2-40B4-BE49-F238E27FC236}">
                <a16:creationId xmlns:a16="http://schemas.microsoft.com/office/drawing/2014/main" id="{70765587-F598-D543-0EBF-D55B36CEEE1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6" name="!!solution_big">
            <a:extLst>
              <a:ext uri="{FF2B5EF4-FFF2-40B4-BE49-F238E27FC236}">
                <a16:creationId xmlns:a16="http://schemas.microsoft.com/office/drawing/2014/main" id="{C7467CC4-78EB-06D5-5CC2-826B8F952AB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7" name="!!potential_big">
            <a:extLst>
              <a:ext uri="{FF2B5EF4-FFF2-40B4-BE49-F238E27FC236}">
                <a16:creationId xmlns:a16="http://schemas.microsoft.com/office/drawing/2014/main" id="{0DD63B05-8199-0461-6984-B6F7AE7441D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8" name="!!model_big">
            <a:extLst>
              <a:ext uri="{FF2B5EF4-FFF2-40B4-BE49-F238E27FC236}">
                <a16:creationId xmlns:a16="http://schemas.microsoft.com/office/drawing/2014/main" id="{91323A8D-2FBA-BE9B-F312-A3CBEBBE7784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9" name="!!growth_big">
            <a:extLst>
              <a:ext uri="{FF2B5EF4-FFF2-40B4-BE49-F238E27FC236}">
                <a16:creationId xmlns:a16="http://schemas.microsoft.com/office/drawing/2014/main" id="{1D2DDA0C-34D1-ECC6-DC5C-7CAFDFDA342F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0" name="!!competition_big">
            <a:extLst>
              <a:ext uri="{FF2B5EF4-FFF2-40B4-BE49-F238E27FC236}">
                <a16:creationId xmlns:a16="http://schemas.microsoft.com/office/drawing/2014/main" id="{21154ADD-2272-0B48-19E1-DEF64F150958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1" name="!!finanvials_big">
            <a:extLst>
              <a:ext uri="{FF2B5EF4-FFF2-40B4-BE49-F238E27FC236}">
                <a16:creationId xmlns:a16="http://schemas.microsoft.com/office/drawing/2014/main" id="{8411AC72-885D-0B03-2EFB-F3B3BF963E0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2" name="!!team_big">
            <a:extLst>
              <a:ext uri="{FF2B5EF4-FFF2-40B4-BE49-F238E27FC236}">
                <a16:creationId xmlns:a16="http://schemas.microsoft.com/office/drawing/2014/main" id="{1658FEF9-E6D9-F422-5CE4-804A8426C251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grpSp>
        <p:nvGrpSpPr>
          <p:cNvPr id="93" name="!!mission">
            <a:extLst>
              <a:ext uri="{FF2B5EF4-FFF2-40B4-BE49-F238E27FC236}">
                <a16:creationId xmlns:a16="http://schemas.microsoft.com/office/drawing/2014/main" id="{8ABB4022-F60A-F196-E21D-86C3F9E8C5A1}"/>
              </a:ext>
            </a:extLst>
          </p:cNvPr>
          <p:cNvGrpSpPr/>
          <p:nvPr/>
        </p:nvGrpSpPr>
        <p:grpSpPr>
          <a:xfrm>
            <a:off x="6652870" y="2824776"/>
            <a:ext cx="507586" cy="507586"/>
            <a:chOff x="1700837" y="1711757"/>
            <a:chExt cx="507586" cy="507586"/>
          </a:xfrm>
        </p:grpSpPr>
        <p:sp useBgFill="1">
          <p:nvSpPr>
            <p:cNvPr id="94" name="Oval 93">
              <a:extLst>
                <a:ext uri="{FF2B5EF4-FFF2-40B4-BE49-F238E27FC236}">
                  <a16:creationId xmlns:a16="http://schemas.microsoft.com/office/drawing/2014/main" id="{F2FE31D7-9CA3-8B92-8DAC-2622D9EA35A8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F11E90DF-2951-D0AA-5249-88F7AFDC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96" name="!!problem">
            <a:extLst>
              <a:ext uri="{FF2B5EF4-FFF2-40B4-BE49-F238E27FC236}">
                <a16:creationId xmlns:a16="http://schemas.microsoft.com/office/drawing/2014/main" id="{EBA2FDB7-75AA-72DB-A82C-DD7851826BCB}"/>
              </a:ext>
            </a:extLst>
          </p:cNvPr>
          <p:cNvGrpSpPr/>
          <p:nvPr/>
        </p:nvGrpSpPr>
        <p:grpSpPr>
          <a:xfrm>
            <a:off x="7045745" y="1917649"/>
            <a:ext cx="507586" cy="507586"/>
            <a:chOff x="2240169" y="4083721"/>
            <a:chExt cx="507586" cy="507586"/>
          </a:xfrm>
        </p:grpSpPr>
        <p:sp useBgFill="1">
          <p:nvSpPr>
            <p:cNvPr id="97" name="Oval 96">
              <a:extLst>
                <a:ext uri="{FF2B5EF4-FFF2-40B4-BE49-F238E27FC236}">
                  <a16:creationId xmlns:a16="http://schemas.microsoft.com/office/drawing/2014/main" id="{CBDBE464-FFB6-460D-1355-070C8FFC1F50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A487C0E8-ED67-0170-B6A2-7DBC56712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99" name="!!solution">
            <a:extLst>
              <a:ext uri="{FF2B5EF4-FFF2-40B4-BE49-F238E27FC236}">
                <a16:creationId xmlns:a16="http://schemas.microsoft.com/office/drawing/2014/main" id="{4315983D-37E1-2DB8-C6CD-897AB0F4A48B}"/>
              </a:ext>
            </a:extLst>
          </p:cNvPr>
          <p:cNvGrpSpPr/>
          <p:nvPr/>
        </p:nvGrpSpPr>
        <p:grpSpPr>
          <a:xfrm>
            <a:off x="7910718" y="1566928"/>
            <a:ext cx="507586" cy="507586"/>
            <a:chOff x="3825777" y="2263184"/>
            <a:chExt cx="507586" cy="507586"/>
          </a:xfrm>
        </p:grpSpPr>
        <p:sp useBgFill="1">
          <p:nvSpPr>
            <p:cNvPr id="100" name="Oval 99">
              <a:extLst>
                <a:ext uri="{FF2B5EF4-FFF2-40B4-BE49-F238E27FC236}">
                  <a16:creationId xmlns:a16="http://schemas.microsoft.com/office/drawing/2014/main" id="{466739ED-CC90-C839-AE9F-21A11220F695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010F1219-9830-8E0D-73D1-3886EF6C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102" name="!!potential">
            <a:extLst>
              <a:ext uri="{FF2B5EF4-FFF2-40B4-BE49-F238E27FC236}">
                <a16:creationId xmlns:a16="http://schemas.microsoft.com/office/drawing/2014/main" id="{7EB825F4-9A36-9B07-53BB-3512C1270479}"/>
              </a:ext>
            </a:extLst>
          </p:cNvPr>
          <p:cNvGrpSpPr/>
          <p:nvPr/>
        </p:nvGrpSpPr>
        <p:grpSpPr>
          <a:xfrm>
            <a:off x="7045745" y="3661814"/>
            <a:ext cx="507586" cy="507586"/>
            <a:chOff x="4797684" y="4481585"/>
            <a:chExt cx="507586" cy="507586"/>
          </a:xfrm>
        </p:grpSpPr>
        <p:sp useBgFill="1">
          <p:nvSpPr>
            <p:cNvPr id="103" name="Oval 102">
              <a:extLst>
                <a:ext uri="{FF2B5EF4-FFF2-40B4-BE49-F238E27FC236}">
                  <a16:creationId xmlns:a16="http://schemas.microsoft.com/office/drawing/2014/main" id="{26293457-7725-C26F-5E8D-577FFD922349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3BCCF682-C61A-869C-9529-636E0480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05" name="!!model">
            <a:extLst>
              <a:ext uri="{FF2B5EF4-FFF2-40B4-BE49-F238E27FC236}">
                <a16:creationId xmlns:a16="http://schemas.microsoft.com/office/drawing/2014/main" id="{78714283-B9F8-CB78-2DCC-FA801CDE60EE}"/>
              </a:ext>
            </a:extLst>
          </p:cNvPr>
          <p:cNvGrpSpPr/>
          <p:nvPr/>
        </p:nvGrpSpPr>
        <p:grpSpPr>
          <a:xfrm>
            <a:off x="7897432" y="2821996"/>
            <a:ext cx="507586" cy="507586"/>
            <a:chOff x="5832785" y="1868829"/>
            <a:chExt cx="507586" cy="507586"/>
          </a:xfrm>
        </p:grpSpPr>
        <p:sp useBgFill="1">
          <p:nvSpPr>
            <p:cNvPr id="106" name="Oval 105">
              <a:extLst>
                <a:ext uri="{FF2B5EF4-FFF2-40B4-BE49-F238E27FC236}">
                  <a16:creationId xmlns:a16="http://schemas.microsoft.com/office/drawing/2014/main" id="{750DC086-A827-EEA1-F118-DF41BE1504A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53BC1E00-DC2C-70CA-AD01-38FA56F5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08" name="!!growth">
            <a:extLst>
              <a:ext uri="{FF2B5EF4-FFF2-40B4-BE49-F238E27FC236}">
                <a16:creationId xmlns:a16="http://schemas.microsoft.com/office/drawing/2014/main" id="{166D8C8F-95DA-C3F8-C96B-26210A714E82}"/>
              </a:ext>
            </a:extLst>
          </p:cNvPr>
          <p:cNvGrpSpPr/>
          <p:nvPr/>
        </p:nvGrpSpPr>
        <p:grpSpPr>
          <a:xfrm>
            <a:off x="8787878" y="3661814"/>
            <a:ext cx="507586" cy="507586"/>
            <a:chOff x="6811776" y="4481585"/>
            <a:chExt cx="507586" cy="507586"/>
          </a:xfrm>
        </p:grpSpPr>
        <p:sp useBgFill="1">
          <p:nvSpPr>
            <p:cNvPr id="109" name="Oval 108">
              <a:extLst>
                <a:ext uri="{FF2B5EF4-FFF2-40B4-BE49-F238E27FC236}">
                  <a16:creationId xmlns:a16="http://schemas.microsoft.com/office/drawing/2014/main" id="{D1A935B9-16B8-4EA4-ECB5-F93E26ED1468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B01ED3F3-C85A-6E07-2F45-1209EB1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1" name="!!competition">
            <a:extLst>
              <a:ext uri="{FF2B5EF4-FFF2-40B4-BE49-F238E27FC236}">
                <a16:creationId xmlns:a16="http://schemas.microsoft.com/office/drawing/2014/main" id="{A38DA15A-EDAF-D7D1-E4A2-ADB503D14FF0}"/>
              </a:ext>
            </a:extLst>
          </p:cNvPr>
          <p:cNvGrpSpPr/>
          <p:nvPr/>
        </p:nvGrpSpPr>
        <p:grpSpPr>
          <a:xfrm>
            <a:off x="8787878" y="1917649"/>
            <a:ext cx="507586" cy="507586"/>
            <a:chOff x="7790768" y="1868829"/>
            <a:chExt cx="507586" cy="507586"/>
          </a:xfrm>
        </p:grpSpPr>
        <p:sp useBgFill="1">
          <p:nvSpPr>
            <p:cNvPr id="112" name="Oval 111">
              <a:extLst>
                <a:ext uri="{FF2B5EF4-FFF2-40B4-BE49-F238E27FC236}">
                  <a16:creationId xmlns:a16="http://schemas.microsoft.com/office/drawing/2014/main" id="{FA4ECD52-FC45-BE81-5607-1EACF898E476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A7042EB4-E775-C9F5-4107-E17F5847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14" name="!!financials">
            <a:extLst>
              <a:ext uri="{FF2B5EF4-FFF2-40B4-BE49-F238E27FC236}">
                <a16:creationId xmlns:a16="http://schemas.microsoft.com/office/drawing/2014/main" id="{AF69D5A7-292C-208C-2C3B-0888F50AA762}"/>
              </a:ext>
            </a:extLst>
          </p:cNvPr>
          <p:cNvGrpSpPr/>
          <p:nvPr/>
        </p:nvGrpSpPr>
        <p:grpSpPr>
          <a:xfrm>
            <a:off x="7897432" y="4041607"/>
            <a:ext cx="507586" cy="507586"/>
            <a:chOff x="8769760" y="4481585"/>
            <a:chExt cx="507586" cy="507586"/>
          </a:xfrm>
        </p:grpSpPr>
        <p:sp useBgFill="1">
          <p:nvSpPr>
            <p:cNvPr id="115" name="Oval 114">
              <a:extLst>
                <a:ext uri="{FF2B5EF4-FFF2-40B4-BE49-F238E27FC236}">
                  <a16:creationId xmlns:a16="http://schemas.microsoft.com/office/drawing/2014/main" id="{1F054C56-E672-E4B6-04C9-35767206F4F3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388FB701-4737-34FB-B142-FABD96D6D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7" name="!!team">
            <a:extLst>
              <a:ext uri="{FF2B5EF4-FFF2-40B4-BE49-F238E27FC236}">
                <a16:creationId xmlns:a16="http://schemas.microsoft.com/office/drawing/2014/main" id="{BF8EA430-7BE0-C952-3460-EF403EE26AFC}"/>
              </a:ext>
            </a:extLst>
          </p:cNvPr>
          <p:cNvGrpSpPr/>
          <p:nvPr/>
        </p:nvGrpSpPr>
        <p:grpSpPr>
          <a:xfrm>
            <a:off x="9110646" y="2824776"/>
            <a:ext cx="507586" cy="507586"/>
            <a:chOff x="9748751" y="1868829"/>
            <a:chExt cx="507586" cy="507586"/>
          </a:xfrm>
        </p:grpSpPr>
        <p:sp useBgFill="1">
          <p:nvSpPr>
            <p:cNvPr id="118" name="Oval 117">
              <a:extLst>
                <a:ext uri="{FF2B5EF4-FFF2-40B4-BE49-F238E27FC236}">
                  <a16:creationId xmlns:a16="http://schemas.microsoft.com/office/drawing/2014/main" id="{9948F951-A67C-76B0-7315-7D6113CEF3E5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45AB6F8C-9C3C-6949-CA22-BAD02A87E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sp useBgFill="1"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BAA737-4A6D-DE20-4BB9-47527FEF5B66}"/>
              </a:ext>
            </a:extLst>
          </p:cNvPr>
          <p:cNvSpPr/>
          <p:nvPr/>
        </p:nvSpPr>
        <p:spPr>
          <a:xfrm>
            <a:off x="10703959" y="257132"/>
            <a:ext cx="1216579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9 Aug 2025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420111-AE35-BCBA-8E61-F7CE753B5A29}"/>
              </a:ext>
            </a:extLst>
          </p:cNvPr>
          <p:cNvSpPr/>
          <p:nvPr/>
        </p:nvSpPr>
        <p:spPr>
          <a:xfrm>
            <a:off x="269875" y="6182644"/>
            <a:ext cx="3033162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Presented by: </a:t>
            </a:r>
          </a:p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Rakshit Bhadoria (Java Selenium Batch – 3)</a:t>
            </a:r>
            <a:endParaRPr lang="en-GB" sz="120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6AFBB31-1F90-8C42-0C62-380664EA37B1}"/>
              </a:ext>
            </a:extLst>
          </p:cNvPr>
          <p:cNvGrpSpPr/>
          <p:nvPr/>
        </p:nvGrpSpPr>
        <p:grpSpPr>
          <a:xfrm>
            <a:off x="269875" y="269875"/>
            <a:ext cx="1163638" cy="403894"/>
            <a:chOff x="539750" y="529891"/>
            <a:chExt cx="1163638" cy="403894"/>
          </a:xfrm>
        </p:grpSpPr>
        <p:sp useBgFill="1"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1651BF7-58D9-F5D2-C343-90BC0BDD6FB9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FCED06-F36C-243D-F962-B95CB420CEEF}"/>
                </a:ext>
              </a:extLst>
            </p:cNvPr>
            <p:cNvSpPr txBox="1"/>
            <p:nvPr/>
          </p:nvSpPr>
          <p:spPr>
            <a:xfrm>
              <a:off x="797654" y="580596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sp useBgFill="1"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E435618-C748-A2CD-EDE4-FB52EF5C6676}"/>
              </a:ext>
            </a:extLst>
          </p:cNvPr>
          <p:cNvSpPr/>
          <p:nvPr/>
        </p:nvSpPr>
        <p:spPr>
          <a:xfrm>
            <a:off x="10073094" y="6182644"/>
            <a:ext cx="1847444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15CEDA-CEE1-503D-CE16-022E8505F8B5}"/>
              </a:ext>
            </a:extLst>
          </p:cNvPr>
          <p:cNvSpPr txBox="1"/>
          <p:nvPr/>
        </p:nvSpPr>
        <p:spPr>
          <a:xfrm>
            <a:off x="1031849" y="3739926"/>
            <a:ext cx="5870518" cy="1058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Sauce Demo</a:t>
            </a:r>
          </a:p>
        </p:txBody>
      </p:sp>
      <p:sp>
        <p:nvSpPr>
          <p:cNvPr id="21" name="Slide Title">
            <a:extLst>
              <a:ext uri="{FF2B5EF4-FFF2-40B4-BE49-F238E27FC236}">
                <a16:creationId xmlns:a16="http://schemas.microsoft.com/office/drawing/2014/main" id="{9FD71554-2375-576F-209C-05192E70BC3C}"/>
              </a:ext>
            </a:extLst>
          </p:cNvPr>
          <p:cNvSpPr txBox="1"/>
          <p:nvPr/>
        </p:nvSpPr>
        <p:spPr>
          <a:xfrm>
            <a:off x="1239690" y="2712906"/>
            <a:ext cx="4191468" cy="1199687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Project</a:t>
            </a:r>
            <a:endParaRPr kumimoji="0" lang="en-US" sz="115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FF5A31A3-BF28-2433-3BBF-115CE72C0109}"/>
              </a:ext>
            </a:extLst>
          </p:cNvPr>
          <p:cNvSpPr/>
          <p:nvPr/>
        </p:nvSpPr>
        <p:spPr>
          <a:xfrm>
            <a:off x="806837" y="1131244"/>
            <a:ext cx="865705" cy="86570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A232ADF8-5A6D-1920-3C3D-D66020BEAB3E}"/>
              </a:ext>
            </a:extLst>
          </p:cNvPr>
          <p:cNvSpPr/>
          <p:nvPr/>
        </p:nvSpPr>
        <p:spPr>
          <a:xfrm>
            <a:off x="830124" y="1985832"/>
            <a:ext cx="416014" cy="41601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AB3CD34B-7123-36FB-E248-42347FE8B355}"/>
              </a:ext>
            </a:extLst>
          </p:cNvPr>
          <p:cNvSpPr/>
          <p:nvPr/>
        </p:nvSpPr>
        <p:spPr>
          <a:xfrm>
            <a:off x="678479" y="1814348"/>
            <a:ext cx="244030" cy="244029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30" name="Slide Title">
            <a:extLst>
              <a:ext uri="{FF2B5EF4-FFF2-40B4-BE49-F238E27FC236}">
                <a16:creationId xmlns:a16="http://schemas.microsoft.com/office/drawing/2014/main" id="{50869B1A-C228-34B2-D439-4247C207C481}"/>
              </a:ext>
            </a:extLst>
          </p:cNvPr>
          <p:cNvSpPr txBox="1"/>
          <p:nvPr/>
        </p:nvSpPr>
        <p:spPr>
          <a:xfrm>
            <a:off x="1239690" y="1750207"/>
            <a:ext cx="5525230" cy="1199687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spc="-150" dirty="0"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latin typeface="Darker Grotesque SemiBold" pitchFamily="2" charset="0"/>
              </a:rPr>
              <a:t>Capstone</a:t>
            </a:r>
            <a:endParaRPr kumimoji="0" lang="en-US" sz="115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74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4.79167E-6 0.1138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3.7037E-7 L -2.29167E-6 0.1138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3.7037E-6 L -4.16667E-6 0.11389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6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8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0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2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4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8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0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2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4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3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29" grpId="0" animBg="1"/>
      <p:bldP spid="29" grpId="1" animBg="1"/>
      <p:bldP spid="33" grpId="0" animBg="1"/>
      <p:bldP spid="33" grpId="1" animBg="1"/>
      <p:bldP spid="45" grpId="0" animBg="1"/>
      <p:bldP spid="45" grpId="1" animBg="1"/>
      <p:bldP spid="20" grpId="0"/>
      <p:bldP spid="20" grpId="1"/>
      <p:bldP spid="21" grpId="0"/>
      <p:bldP spid="21" grpId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30" grpId="0"/>
      <p:bldP spid="3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ADEDE3-35A8-4843-1356-6D7E9004E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E04DF-AB99-4673-B660-11736184BE61}"/>
              </a:ext>
            </a:extLst>
          </p:cNvPr>
          <p:cNvSpPr txBox="1"/>
          <p:nvPr/>
        </p:nvSpPr>
        <p:spPr>
          <a:xfrm>
            <a:off x="299484" y="407551"/>
            <a:ext cx="317395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34559A-1E5B-321C-CC10-EDD304FCD722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D3237BC-BEFD-32BD-F27B-ABFA0C63003E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694D1488-DFF1-676F-66D3-FFC325542115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7F15562-73D6-A77C-2494-60C05D751A4B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7E26FE28-9C5B-0BD9-94DA-B3B73633E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0B7748-CBC4-ACB2-A504-124B34714CDE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6380A81-58BE-4111-8AB7-FD70EB119DB8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CE7114-BE2B-9BA5-102E-50C87CA9EBB6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5A56FF-1099-060E-3597-AD0F9022039B}"/>
              </a:ext>
            </a:extLst>
          </p:cNvPr>
          <p:cNvSpPr txBox="1"/>
          <p:nvPr/>
        </p:nvSpPr>
        <p:spPr>
          <a:xfrm>
            <a:off x="655260" y="422763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5701D9-2F04-C14A-EAF4-C2E174F65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484" y="1597403"/>
            <a:ext cx="11576497" cy="5073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EB0DC-318B-E0CC-1F58-FD7458C0A4E5}"/>
              </a:ext>
            </a:extLst>
          </p:cNvPr>
          <p:cNvSpPr txBox="1"/>
          <p:nvPr/>
        </p:nvSpPr>
        <p:spPr>
          <a:xfrm>
            <a:off x="267079" y="967457"/>
            <a:ext cx="11405842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US" sz="2500" b="1" dirty="0"/>
              <a:t>Board:</a:t>
            </a:r>
            <a:r>
              <a:rPr lang="en-US" sz="2500" dirty="0"/>
              <a:t> Visual representation of tasks organized by status, enabling easy tracking of team work.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421063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7741-CB5D-F301-75C8-78FA163D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5B1C307-6D83-837C-DF81-D08B345E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DBAE7F-9FF7-D0B5-B543-E7D4FCB42D64}"/>
              </a:ext>
            </a:extLst>
          </p:cNvPr>
          <p:cNvSpPr txBox="1"/>
          <p:nvPr/>
        </p:nvSpPr>
        <p:spPr>
          <a:xfrm>
            <a:off x="299484" y="407551"/>
            <a:ext cx="929742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 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8E5D1E-006A-260F-D7C9-2E4AB9B77A98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43EF490-9020-304B-C618-3A02C2F3D8B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5EB8250B-A6C8-1D7D-5BA3-2FB05BC5516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327AC268-3315-E367-190E-5B712289ABEE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20B6304B-A697-C807-6769-6DA47CB94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59DD09-278F-129D-8276-25F903B789B5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7DD0FA1-6556-6797-5DE2-E76F17C34FF6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E27B39-ADF6-975A-3C35-A34C622703AC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792E70-169E-6C36-32F6-E410E55FA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956" y="1735495"/>
            <a:ext cx="9216502" cy="4886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BA8E0-E163-752C-4454-45770C740B33}"/>
              </a:ext>
            </a:extLst>
          </p:cNvPr>
          <p:cNvSpPr txBox="1"/>
          <p:nvPr/>
        </p:nvSpPr>
        <p:spPr>
          <a:xfrm>
            <a:off x="267079" y="89281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Workflow – </a:t>
            </a:r>
            <a:r>
              <a:rPr lang="en-US" sz="2500" dirty="0"/>
              <a:t>Shows the path each story, task, or bug follows 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	          (e.g., To Do → In Progress → Review → Done).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20475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BC41B-CCBA-B315-75F4-D7BA6E1B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7C572B-FDD7-8AD5-ACA7-4BBAD50E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CD15CE-9659-B28E-AE27-0604900C0497}"/>
              </a:ext>
            </a:extLst>
          </p:cNvPr>
          <p:cNvSpPr txBox="1"/>
          <p:nvPr/>
        </p:nvSpPr>
        <p:spPr>
          <a:xfrm>
            <a:off x="299484" y="407551"/>
            <a:ext cx="929742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 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96637E-DFBF-BC5B-2C05-FB21B57E62D1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C0AD1FB-1783-B368-BF9A-07D8567E8961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5719D035-A8D1-3AD8-5796-ED376656D8E4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84DD6778-C93A-71EE-1FB1-E5453DD394D4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7B27E00-0C64-300E-DED8-97692BC53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3BA48F-2B8B-C355-46D3-BC3D6C489800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1A25DEB-2243-A40E-FE7E-6DC56745C4D8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7A646A-B2EA-B3F7-1FBB-2EABBE7627C0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2E4FE5D-9CE2-6F54-5BA7-6F3434855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24" y="1679510"/>
            <a:ext cx="10572152" cy="4916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D48BD-150C-3FC2-78C3-D6F90248F672}"/>
              </a:ext>
            </a:extLst>
          </p:cNvPr>
          <p:cNvSpPr txBox="1"/>
          <p:nvPr/>
        </p:nvSpPr>
        <p:spPr>
          <a:xfrm>
            <a:off x="267079" y="967457"/>
            <a:ext cx="11405842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US" sz="2500" b="1" dirty="0"/>
              <a:t>Backlog – </a:t>
            </a:r>
            <a:r>
              <a:rPr lang="en-US" sz="2500" dirty="0"/>
              <a:t>List of all pending user stories and tasks that are yet to be planned into 	 	      sprints.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09795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3423C-045F-B12B-AED6-2F9455E8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11934D-8915-BEA8-59C0-C98FD0F9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856C5-037F-2536-3F76-1E7F3B851F38}"/>
              </a:ext>
            </a:extLst>
          </p:cNvPr>
          <p:cNvSpPr txBox="1"/>
          <p:nvPr/>
        </p:nvSpPr>
        <p:spPr>
          <a:xfrm>
            <a:off x="299484" y="407551"/>
            <a:ext cx="1075615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Agile 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B189FF-5E75-1DE5-EF70-766C0F8E6436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910431-A5FD-C793-DFE6-644BDFBC41B2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E38D2B1B-E06E-6926-0CF6-7A8C7065A57A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466736F0-EA08-9380-A14F-85B9A6E4DE10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FB0DC6E7-EEBB-4DE2-FDEC-8BCAE5FCE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31F3F8-9199-A245-5DD4-0368FB0ECF33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FAC9D0-BD65-274F-18EB-4843B452B459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0EA0BE-D5DF-584C-617C-72C688C0A2BA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9DDB393-8270-3654-AC3B-65927E044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291" y="1824989"/>
            <a:ext cx="10220182" cy="4896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E30D3-4409-3BD2-9B29-55DD968DFF0C}"/>
              </a:ext>
            </a:extLst>
          </p:cNvPr>
          <p:cNvSpPr txBox="1"/>
          <p:nvPr/>
        </p:nvSpPr>
        <p:spPr>
          <a:xfrm>
            <a:off x="267079" y="86442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Timeline – </a:t>
            </a:r>
            <a:r>
              <a:rPr lang="en-US" sz="2500" dirty="0"/>
              <a:t>Displays epics and stories along a timeline, helping track progress and 		       deadlines clearly.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4667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6C9CC-10CF-1F4F-9735-91354110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D21AB4-0B99-8212-4C32-0B1F9CF86644}"/>
              </a:ext>
            </a:extLst>
          </p:cNvPr>
          <p:cNvSpPr txBox="1"/>
          <p:nvPr/>
        </p:nvSpPr>
        <p:spPr>
          <a:xfrm>
            <a:off x="1659467" y="1173671"/>
            <a:ext cx="8873066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6F5232-F3C8-2CC6-9C58-8C7B154858A3}"/>
              </a:ext>
            </a:extLst>
          </p:cNvPr>
          <p:cNvSpPr txBox="1"/>
          <p:nvPr/>
        </p:nvSpPr>
        <p:spPr>
          <a:xfrm>
            <a:off x="1659467" y="3136452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Board</a:t>
            </a:r>
          </a:p>
        </p:txBody>
      </p:sp>
    </p:spTree>
    <p:extLst>
      <p:ext uri="{BB962C8B-B14F-4D97-AF65-F5344CB8AC3E}">
        <p14:creationId xmlns:p14="http://schemas.microsoft.com/office/powerpoint/2010/main" val="24159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016524-D061-FEE0-2ED1-9A0E25D5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22468-DC17-89A8-6DC0-C4D760E9764F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BE1DB-3DF0-B1CC-11F3-5DD5476FE791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C10F56-A273-C32F-0F55-F8DAD118B94A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F51B1873-4223-1D99-F908-62B7BB4F14F7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DDCEEB63-FD54-930B-5BB2-ED1F246A561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6D85D96-DFC0-A226-E885-3CBE48B7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4CE7713-EEE2-5F83-82AE-3EFC4852D1FD}"/>
              </a:ext>
            </a:extLst>
          </p:cNvPr>
          <p:cNvSpPr txBox="1"/>
          <p:nvPr/>
        </p:nvSpPr>
        <p:spPr>
          <a:xfrm>
            <a:off x="139286" y="1072876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cases: </a:t>
            </a:r>
            <a:r>
              <a:rPr lang="en-US" sz="2500" dirty="0"/>
              <a:t>Repository showing all created test cases.</a:t>
            </a:r>
            <a:endParaRPr lang="en-GB" sz="25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8EAB7AB-429A-F2F3-5254-D089F69BC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86" y="1864413"/>
            <a:ext cx="11840095" cy="42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0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A6E81-5D0C-ACCD-1309-0F2BCD141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6AC42-0774-33A4-4506-3425C8B4A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27C9B2-BA5A-39B5-A79C-21CAE2713D5F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5397-8006-FD04-F87E-DC61C9C71C26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19AFD6-F285-6D57-DCC5-FB3A58965128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AF845BF0-F155-C018-2375-2649E42EDE96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0A688A00-7740-2CE8-D94C-96B4DC3C3E21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9ADBBE4-C615-E482-812F-BB8221C85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E98729A-D9F0-7A39-6E48-659A2B37B6FD}"/>
              </a:ext>
            </a:extLst>
          </p:cNvPr>
          <p:cNvSpPr txBox="1"/>
          <p:nvPr/>
        </p:nvSpPr>
        <p:spPr>
          <a:xfrm>
            <a:off x="139286" y="846908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dirty="0"/>
              <a:t>Each test case is written with clear steps. </a:t>
            </a:r>
            <a:r>
              <a:rPr lang="en-US" sz="2500" b="1" dirty="0"/>
              <a:t>Test Data </a:t>
            </a:r>
            <a:r>
              <a:rPr lang="en-US" sz="2500" dirty="0"/>
              <a:t>field is used to provide multiple inputs. Same test case can run with different sets of data</a:t>
            </a:r>
            <a:r>
              <a:rPr lang="en-US" sz="2500" b="1" dirty="0"/>
              <a:t> (data-driven).</a:t>
            </a:r>
            <a:endParaRPr lang="en-GB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204206-C057-016E-6427-D95CFA43D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61" y="1786057"/>
            <a:ext cx="10021078" cy="49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96986-FC25-20B0-6707-847CAADF3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929996-D1E9-34B5-CA55-ADD62A53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163F4-8CB2-DAFC-2E36-09D5BE06037B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011F3-5211-DAE4-B9DC-7554D93469C0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CD95E5-83C1-23EB-563F-E31C4717F19B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1412049C-D6EF-F080-877B-FCAA3230A1A8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A1FD0828-49F8-7788-282A-F89CDD84B5E6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F48707A-C97B-9A7D-525D-3D8149A02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8D269D-6C9B-7E61-8A55-B9A6E02DD654}"/>
              </a:ext>
            </a:extLst>
          </p:cNvPr>
          <p:cNvSpPr txBox="1"/>
          <p:nvPr/>
        </p:nvSpPr>
        <p:spPr>
          <a:xfrm>
            <a:off x="267079" y="86442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Cycles – </a:t>
            </a:r>
            <a:r>
              <a:rPr lang="en-US" sz="2500" dirty="0"/>
              <a:t>Collection of test cases grouped per sprint.</a:t>
            </a:r>
            <a:endParaRPr lang="en-GB"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0AD62-D882-3684-0165-B1A713963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67" y="1640135"/>
            <a:ext cx="11087065" cy="49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5BB4-4C2D-34DA-A54F-25A5083B5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A709E-73C9-947B-2904-C4DD12779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446344-86FA-0B33-80FE-279754E1B524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4CF4F-F5BE-6C72-6B0E-0462FECC3B69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45D371-856D-CC85-BE83-0E176D964D20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8788C7F5-4A6E-1DDE-AFEC-4272CC05F1E8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9B782CC6-54DB-3A6E-591E-0C8BB636DE72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E1BB2C0-6723-4395-4CE0-61B285E1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EFDB9F7-6E79-83A2-5E21-067F31257F9E}"/>
              </a:ext>
            </a:extLst>
          </p:cNvPr>
          <p:cNvSpPr txBox="1"/>
          <p:nvPr/>
        </p:nvSpPr>
        <p:spPr>
          <a:xfrm>
            <a:off x="267079" y="86442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Plan – </a:t>
            </a:r>
            <a:r>
              <a:rPr lang="en-US" sz="2500" dirty="0"/>
              <a:t>High-level plan combining multiple test cycles.</a:t>
            </a:r>
            <a:endParaRPr lang="en-GB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F273F-9564-8743-06E1-041289C34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79" y="1936271"/>
            <a:ext cx="11405842" cy="42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7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FF71-16AD-0E14-C3DF-C990DAD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18DE03-0C42-9E8D-8E8A-914D99B8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F6EFB-424D-0A5A-2DA0-15880584FC41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FB7FE-A3F9-F8E9-B412-2F02A96D933A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15D2F4-5356-7F4A-5FE2-5C8B48173537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D6AE6818-39D4-88D0-6651-278B40CA3B04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16F9BAE1-986A-23D3-9C98-99F5B285B6CB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38A16A4-28FB-9977-52F3-E48471CF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8F968CE-C714-CBC8-6FA6-B1E7E6542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43" y="1747800"/>
            <a:ext cx="10677328" cy="47026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D735AF-4FCD-F6A8-60C1-8B26FEFD73BD}"/>
              </a:ext>
            </a:extLst>
          </p:cNvPr>
          <p:cNvSpPr txBox="1"/>
          <p:nvPr/>
        </p:nvSpPr>
        <p:spPr>
          <a:xfrm>
            <a:off x="267079" y="86442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Cycle View – </a:t>
            </a:r>
            <a:r>
              <a:rPr lang="en-US" sz="2500" dirty="0"/>
              <a:t>Shows one cycle with all test cases inside the test cycle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32167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731" r="6889" b="6731"/>
          <a:stretch/>
        </p:blipFill>
        <p:spPr>
          <a:xfrm>
            <a:off x="2" y="2"/>
            <a:ext cx="12191996" cy="6857998"/>
          </a:xfrm>
          <a:prstGeom prst="rect">
            <a:avLst/>
          </a:prstGeom>
        </p:spPr>
      </p:pic>
      <p:sp useBgFill="1">
        <p:nvSpPr>
          <p:cNvPr id="11" name="!!mission_big">
            <a:extLst>
              <a:ext uri="{FF2B5EF4-FFF2-40B4-BE49-F238E27FC236}">
                <a16:creationId xmlns:a16="http://schemas.microsoft.com/office/drawing/2014/main" id="{6001EAF3-99DE-071D-640E-27373C22F4EC}"/>
              </a:ext>
            </a:extLst>
          </p:cNvPr>
          <p:cNvSpPr/>
          <p:nvPr/>
        </p:nvSpPr>
        <p:spPr>
          <a:xfrm>
            <a:off x="1468834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" name="!!problem_big">
            <a:extLst>
              <a:ext uri="{FF2B5EF4-FFF2-40B4-BE49-F238E27FC236}">
                <a16:creationId xmlns:a16="http://schemas.microsoft.com/office/drawing/2014/main" id="{41CA0059-60D2-6D7F-A447-1DBBEF5018AE}"/>
              </a:ext>
            </a:extLst>
          </p:cNvPr>
          <p:cNvSpPr/>
          <p:nvPr/>
        </p:nvSpPr>
        <p:spPr>
          <a:xfrm>
            <a:off x="2447825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" name="!!solution_big">
            <a:extLst>
              <a:ext uri="{FF2B5EF4-FFF2-40B4-BE49-F238E27FC236}">
                <a16:creationId xmlns:a16="http://schemas.microsoft.com/office/drawing/2014/main" id="{01485104-FBE1-6D05-D1EB-C70693B8A671}"/>
              </a:ext>
            </a:extLst>
          </p:cNvPr>
          <p:cNvSpPr/>
          <p:nvPr/>
        </p:nvSpPr>
        <p:spPr>
          <a:xfrm>
            <a:off x="3426817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4" name="Section Zoom 53">
                <a:extLst>
                  <a:ext uri="{FF2B5EF4-FFF2-40B4-BE49-F238E27FC236}">
                    <a16:creationId xmlns:a16="http://schemas.microsoft.com/office/drawing/2014/main" id="{DBC6B9C2-6600-0373-E3D5-6E3846853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032433"/>
                  </p:ext>
                </p:extLst>
              </p:nvPr>
            </p:nvGraphicFramePr>
            <p:xfrm>
              <a:off x="1577089" y="2440294"/>
              <a:ext cx="1205890" cy="678314"/>
            </p:xfrm>
            <a:graphic>
              <a:graphicData uri="http://schemas.microsoft.com/office/powerpoint/2016/sectionzoom">
                <psez:sectionZm>
                  <psez:sectionZmObj sectionId="{88495344-40FB-4841-99CC-E364E4B3FA60}">
                    <psez:zmPr id="{2045F387-F9C1-4234-AB40-2F706D3FBEE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0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4" name="Section Zoom 5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BC6B9C2-6600-0373-E3D5-6E3846853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7089" y="2440294"/>
                <a:ext cx="1205890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 useBgFill="1">
        <p:nvSpPr>
          <p:cNvPr id="21" name="!!potential_big">
            <a:extLst>
              <a:ext uri="{FF2B5EF4-FFF2-40B4-BE49-F238E27FC236}">
                <a16:creationId xmlns:a16="http://schemas.microsoft.com/office/drawing/2014/main" id="{451ADC09-786B-7817-12A7-45589629C4FD}"/>
              </a:ext>
            </a:extLst>
          </p:cNvPr>
          <p:cNvSpPr/>
          <p:nvPr/>
        </p:nvSpPr>
        <p:spPr>
          <a:xfrm>
            <a:off x="4405808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29" name="!!model_big">
            <a:extLst>
              <a:ext uri="{FF2B5EF4-FFF2-40B4-BE49-F238E27FC236}">
                <a16:creationId xmlns:a16="http://schemas.microsoft.com/office/drawing/2014/main" id="{D0B663A2-5250-7360-D77D-BA82684250B9}"/>
              </a:ext>
            </a:extLst>
          </p:cNvPr>
          <p:cNvSpPr/>
          <p:nvPr/>
        </p:nvSpPr>
        <p:spPr>
          <a:xfrm>
            <a:off x="5384800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0" name="!!growth_big">
            <a:extLst>
              <a:ext uri="{FF2B5EF4-FFF2-40B4-BE49-F238E27FC236}">
                <a16:creationId xmlns:a16="http://schemas.microsoft.com/office/drawing/2014/main" id="{1E4D5046-D93E-1283-7C95-8297912863DF}"/>
              </a:ext>
            </a:extLst>
          </p:cNvPr>
          <p:cNvSpPr/>
          <p:nvPr/>
        </p:nvSpPr>
        <p:spPr>
          <a:xfrm>
            <a:off x="6363791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1" name="!!competition_big">
            <a:extLst>
              <a:ext uri="{FF2B5EF4-FFF2-40B4-BE49-F238E27FC236}">
                <a16:creationId xmlns:a16="http://schemas.microsoft.com/office/drawing/2014/main" id="{CB47AF06-08C1-C824-3CDC-6718A25A5568}"/>
              </a:ext>
            </a:extLst>
          </p:cNvPr>
          <p:cNvSpPr/>
          <p:nvPr/>
        </p:nvSpPr>
        <p:spPr>
          <a:xfrm>
            <a:off x="7342783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1" name="!!finanvials_big">
            <a:extLst>
              <a:ext uri="{FF2B5EF4-FFF2-40B4-BE49-F238E27FC236}">
                <a16:creationId xmlns:a16="http://schemas.microsoft.com/office/drawing/2014/main" id="{C1A01352-BCE7-17AB-4430-ACC0B0082F50}"/>
              </a:ext>
            </a:extLst>
          </p:cNvPr>
          <p:cNvSpPr/>
          <p:nvPr/>
        </p:nvSpPr>
        <p:spPr>
          <a:xfrm>
            <a:off x="8321775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2" name="!!team_big">
            <a:extLst>
              <a:ext uri="{FF2B5EF4-FFF2-40B4-BE49-F238E27FC236}">
                <a16:creationId xmlns:a16="http://schemas.microsoft.com/office/drawing/2014/main" id="{B302DE39-6CAA-0299-5B01-34FB4ACE7015}"/>
              </a:ext>
            </a:extLst>
          </p:cNvPr>
          <p:cNvSpPr/>
          <p:nvPr/>
        </p:nvSpPr>
        <p:spPr>
          <a:xfrm>
            <a:off x="9300766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76" name="Slide Title">
            <a:extLst>
              <a:ext uri="{FF2B5EF4-FFF2-40B4-BE49-F238E27FC236}">
                <a16:creationId xmlns:a16="http://schemas.microsoft.com/office/drawing/2014/main" id="{F1C16585-D5BD-D317-3939-4561F6529330}"/>
              </a:ext>
            </a:extLst>
          </p:cNvPr>
          <p:cNvSpPr txBox="1"/>
          <p:nvPr/>
        </p:nvSpPr>
        <p:spPr>
          <a:xfrm>
            <a:off x="5408633" y="290756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grpSp>
        <p:nvGrpSpPr>
          <p:cNvPr id="77" name="!!mission">
            <a:extLst>
              <a:ext uri="{FF2B5EF4-FFF2-40B4-BE49-F238E27FC236}">
                <a16:creationId xmlns:a16="http://schemas.microsoft.com/office/drawing/2014/main" id="{4D0C00DC-150A-FD9D-4EE1-B24D3FCF6B7B}"/>
              </a:ext>
            </a:extLst>
          </p:cNvPr>
          <p:cNvGrpSpPr/>
          <p:nvPr/>
        </p:nvGrpSpPr>
        <p:grpSpPr>
          <a:xfrm>
            <a:off x="1926241" y="1867721"/>
            <a:ext cx="507586" cy="507586"/>
            <a:chOff x="1700837" y="1711757"/>
            <a:chExt cx="507586" cy="507586"/>
          </a:xfrm>
        </p:grpSpPr>
        <p:sp useBgFill="1">
          <p:nvSpPr>
            <p:cNvPr id="78" name="Oval 77">
              <a:extLst>
                <a:ext uri="{FF2B5EF4-FFF2-40B4-BE49-F238E27FC236}">
                  <a16:creationId xmlns:a16="http://schemas.microsoft.com/office/drawing/2014/main" id="{C9B6FF81-6FE6-C909-6253-D0FEA76AB50A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800F1B16-217C-9DC0-72A3-A42F9233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80" name="!!problem">
            <a:extLst>
              <a:ext uri="{FF2B5EF4-FFF2-40B4-BE49-F238E27FC236}">
                <a16:creationId xmlns:a16="http://schemas.microsoft.com/office/drawing/2014/main" id="{9B6C9727-7E1C-F116-6F90-1D7429A07540}"/>
              </a:ext>
            </a:extLst>
          </p:cNvPr>
          <p:cNvGrpSpPr/>
          <p:nvPr/>
        </p:nvGrpSpPr>
        <p:grpSpPr>
          <a:xfrm>
            <a:off x="2905233" y="4482692"/>
            <a:ext cx="507586" cy="507586"/>
            <a:chOff x="2240169" y="4083721"/>
            <a:chExt cx="507586" cy="507586"/>
          </a:xfrm>
        </p:grpSpPr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98463B26-6FCE-4CAB-7C5B-843FA4A386F2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875A70AF-DD72-53CD-B890-AA5606A5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83" name="!!solution">
            <a:extLst>
              <a:ext uri="{FF2B5EF4-FFF2-40B4-BE49-F238E27FC236}">
                <a16:creationId xmlns:a16="http://schemas.microsoft.com/office/drawing/2014/main" id="{02C93F58-6DE8-870C-D1AE-B70C074E0601}"/>
              </a:ext>
            </a:extLst>
          </p:cNvPr>
          <p:cNvGrpSpPr/>
          <p:nvPr/>
        </p:nvGrpSpPr>
        <p:grpSpPr>
          <a:xfrm>
            <a:off x="3886094" y="1867721"/>
            <a:ext cx="507586" cy="507586"/>
            <a:chOff x="3825777" y="2263184"/>
            <a:chExt cx="507586" cy="507586"/>
          </a:xfrm>
        </p:grpSpPr>
        <p:sp useBgFill="1">
          <p:nvSpPr>
            <p:cNvPr id="84" name="Oval 83">
              <a:extLst>
                <a:ext uri="{FF2B5EF4-FFF2-40B4-BE49-F238E27FC236}">
                  <a16:creationId xmlns:a16="http://schemas.microsoft.com/office/drawing/2014/main" id="{0F414691-D85D-55A6-6399-3CD06D7FCFFF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5CF24868-AC3E-1F7F-E655-7F620EAAA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86" name="!!potential">
            <a:extLst>
              <a:ext uri="{FF2B5EF4-FFF2-40B4-BE49-F238E27FC236}">
                <a16:creationId xmlns:a16="http://schemas.microsoft.com/office/drawing/2014/main" id="{76D5D0DE-AA33-7B2C-C884-B10D4689429A}"/>
              </a:ext>
            </a:extLst>
          </p:cNvPr>
          <p:cNvGrpSpPr/>
          <p:nvPr/>
        </p:nvGrpSpPr>
        <p:grpSpPr>
          <a:xfrm>
            <a:off x="4863215" y="4480477"/>
            <a:ext cx="507586" cy="507586"/>
            <a:chOff x="4797684" y="4481585"/>
            <a:chExt cx="507586" cy="507586"/>
          </a:xfrm>
        </p:grpSpPr>
        <p:sp useBgFill="1">
          <p:nvSpPr>
            <p:cNvPr id="87" name="Oval 86">
              <a:extLst>
                <a:ext uri="{FF2B5EF4-FFF2-40B4-BE49-F238E27FC236}">
                  <a16:creationId xmlns:a16="http://schemas.microsoft.com/office/drawing/2014/main" id="{00A96CE1-5985-A4D9-DABC-EA7FB44BC0CC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2A1CE0DD-DACD-661A-1B04-6016859A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89" name="!!model">
            <a:extLst>
              <a:ext uri="{FF2B5EF4-FFF2-40B4-BE49-F238E27FC236}">
                <a16:creationId xmlns:a16="http://schemas.microsoft.com/office/drawing/2014/main" id="{566EDD2E-22AC-6031-0455-A2B2DCCA440F}"/>
              </a:ext>
            </a:extLst>
          </p:cNvPr>
          <p:cNvGrpSpPr/>
          <p:nvPr/>
        </p:nvGrpSpPr>
        <p:grpSpPr>
          <a:xfrm>
            <a:off x="5842207" y="1867721"/>
            <a:ext cx="507586" cy="507586"/>
            <a:chOff x="5832785" y="1868829"/>
            <a:chExt cx="507586" cy="507586"/>
          </a:xfrm>
        </p:grpSpPr>
        <p:sp useBgFill="1">
          <p:nvSpPr>
            <p:cNvPr id="90" name="Oval 89">
              <a:extLst>
                <a:ext uri="{FF2B5EF4-FFF2-40B4-BE49-F238E27FC236}">
                  <a16:creationId xmlns:a16="http://schemas.microsoft.com/office/drawing/2014/main" id="{388129E3-63DA-5454-7CF3-03B8C87AAE3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5D96F2BD-B628-D112-2E38-FB30D72E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92" name="!!growth">
            <a:extLst>
              <a:ext uri="{FF2B5EF4-FFF2-40B4-BE49-F238E27FC236}">
                <a16:creationId xmlns:a16="http://schemas.microsoft.com/office/drawing/2014/main" id="{4799AE04-E682-847B-C0E1-01565EE45133}"/>
              </a:ext>
            </a:extLst>
          </p:cNvPr>
          <p:cNvGrpSpPr/>
          <p:nvPr/>
        </p:nvGrpSpPr>
        <p:grpSpPr>
          <a:xfrm>
            <a:off x="6821198" y="4480477"/>
            <a:ext cx="507586" cy="507586"/>
            <a:chOff x="6811776" y="4481585"/>
            <a:chExt cx="507586" cy="507586"/>
          </a:xfrm>
        </p:grpSpPr>
        <p:sp useBgFill="1">
          <p:nvSpPr>
            <p:cNvPr id="93" name="Oval 92">
              <a:extLst>
                <a:ext uri="{FF2B5EF4-FFF2-40B4-BE49-F238E27FC236}">
                  <a16:creationId xmlns:a16="http://schemas.microsoft.com/office/drawing/2014/main" id="{45655F16-2ECE-EDA5-6F1F-965804C74FBE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26471ED8-B281-8A51-3506-E86AA66F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95" name="!!competition">
            <a:extLst>
              <a:ext uri="{FF2B5EF4-FFF2-40B4-BE49-F238E27FC236}">
                <a16:creationId xmlns:a16="http://schemas.microsoft.com/office/drawing/2014/main" id="{7B3CFE44-CCB2-0E22-A954-EDDDAD190D76}"/>
              </a:ext>
            </a:extLst>
          </p:cNvPr>
          <p:cNvGrpSpPr/>
          <p:nvPr/>
        </p:nvGrpSpPr>
        <p:grpSpPr>
          <a:xfrm>
            <a:off x="7800190" y="1867721"/>
            <a:ext cx="507586" cy="507586"/>
            <a:chOff x="7790768" y="1868829"/>
            <a:chExt cx="507586" cy="507586"/>
          </a:xfrm>
        </p:grpSpPr>
        <p:sp useBgFill="1">
          <p:nvSpPr>
            <p:cNvPr id="96" name="Oval 95">
              <a:extLst>
                <a:ext uri="{FF2B5EF4-FFF2-40B4-BE49-F238E27FC236}">
                  <a16:creationId xmlns:a16="http://schemas.microsoft.com/office/drawing/2014/main" id="{D788B742-9A70-2B7D-B38B-7FF78CADE6D8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79C69A43-9E36-291C-6CF0-244B2757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98" name="!!financials">
            <a:extLst>
              <a:ext uri="{FF2B5EF4-FFF2-40B4-BE49-F238E27FC236}">
                <a16:creationId xmlns:a16="http://schemas.microsoft.com/office/drawing/2014/main" id="{E0A6DEA5-CA59-57A5-0E30-5A4162D13094}"/>
              </a:ext>
            </a:extLst>
          </p:cNvPr>
          <p:cNvGrpSpPr/>
          <p:nvPr/>
        </p:nvGrpSpPr>
        <p:grpSpPr>
          <a:xfrm>
            <a:off x="8779182" y="4480477"/>
            <a:ext cx="507586" cy="507586"/>
            <a:chOff x="8769760" y="4481585"/>
            <a:chExt cx="507586" cy="507586"/>
          </a:xfrm>
        </p:grpSpPr>
        <p:sp useBgFill="1">
          <p:nvSpPr>
            <p:cNvPr id="99" name="Oval 98">
              <a:extLst>
                <a:ext uri="{FF2B5EF4-FFF2-40B4-BE49-F238E27FC236}">
                  <a16:creationId xmlns:a16="http://schemas.microsoft.com/office/drawing/2014/main" id="{3094A7F4-7D95-3CCB-D7F6-F42074CE8F7B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4409B0E0-3844-50FF-9E5A-258BBD79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01" name="!!team">
            <a:extLst>
              <a:ext uri="{FF2B5EF4-FFF2-40B4-BE49-F238E27FC236}">
                <a16:creationId xmlns:a16="http://schemas.microsoft.com/office/drawing/2014/main" id="{8E61FCE0-E10A-1420-082C-CE9DBF73E0CA}"/>
              </a:ext>
            </a:extLst>
          </p:cNvPr>
          <p:cNvGrpSpPr/>
          <p:nvPr/>
        </p:nvGrpSpPr>
        <p:grpSpPr>
          <a:xfrm>
            <a:off x="9758173" y="1867721"/>
            <a:ext cx="507586" cy="507586"/>
            <a:chOff x="9748751" y="1868829"/>
            <a:chExt cx="507586" cy="507586"/>
          </a:xfrm>
        </p:grpSpPr>
        <p:sp useBgFill="1">
          <p:nvSpPr>
            <p:cNvPr id="102" name="Oval 101">
              <a:extLst>
                <a:ext uri="{FF2B5EF4-FFF2-40B4-BE49-F238E27FC236}">
                  <a16:creationId xmlns:a16="http://schemas.microsoft.com/office/drawing/2014/main" id="{42463592-5F51-250B-F652-A79CA406F0C6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767B9916-BE31-3F3A-5EEC-B9649AD8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2512214"/>
                  </p:ext>
                </p:extLst>
              </p:nvPr>
            </p:nvGraphicFramePr>
            <p:xfrm>
              <a:off x="2556079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89DC3976-4114-4C72-A3F7-CD5F9D4A7E2B}">
                    <psez:zmPr id="{589C5D53-314B-45D2-A22D-40EF9D54BAAF}" transitionDur="1000" showBg="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56079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0615241"/>
                  </p:ext>
                </p:extLst>
              </p:nvPr>
            </p:nvGraphicFramePr>
            <p:xfrm>
              <a:off x="3535071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0161835-6204-4266-8552-F3667AA67871}">
                    <psez:zmPr id="{8063EAC8-A51B-4716-95F3-8D194DDEC352}" transitionDur="1000" showBg="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35071" y="2440294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0670081"/>
                  </p:ext>
                </p:extLst>
              </p:nvPr>
            </p:nvGraphicFramePr>
            <p:xfrm>
              <a:off x="4514062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78F869A-DB52-4C0F-9771-93BD0B0C77E6}">
                    <psez:zmPr id="{25F3C81B-8628-4BDC-A625-35EC4F6BCABF}" transitionDur="1000" showBg="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14062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366A5243-9F37-B263-172D-5FF4FD239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834020"/>
                  </p:ext>
                </p:extLst>
              </p:nvPr>
            </p:nvGraphicFramePr>
            <p:xfrm>
              <a:off x="5493054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8EDEC664-D3C4-4592-8786-C99AA6E5D5F4}">
                    <psez:zmPr id="{1174C820-6585-4812-BAF9-B20F5FE26C7E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366A5243-9F37-B263-172D-5FF4FD239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93054" y="2440294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1416635"/>
                  </p:ext>
                </p:extLst>
              </p:nvPr>
            </p:nvGraphicFramePr>
            <p:xfrm>
              <a:off x="6475316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F496BB06-4A29-4BF5-BA77-B16347F04B8B}">
                    <psez:zmPr id="{CA16EA92-A482-4473-9D2E-4B82CD37A180}" transitionDur="1000" showBg="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75316" y="3736302"/>
                <a:ext cx="1205892" cy="678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6438885"/>
                  </p:ext>
                </p:extLst>
              </p:nvPr>
            </p:nvGraphicFramePr>
            <p:xfrm>
              <a:off x="7451037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5F9BCD4A-9433-48A8-B291-287BE2581A63}">
                    <psez:zmPr id="{18EA1257-2A04-4F60-AC28-AE506CECCC30}" transitionDur="1000" showBg="0">
                      <p166:blipFill xmlns:p166="http://schemas.microsoft.com/office/powerpoint/2016/6/main">
                        <a:blip r:embed="rId4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45" action="ppaction://hlinksldjump"/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51037" y="2440294"/>
                <a:ext cx="1205892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852492"/>
                  </p:ext>
                </p:extLst>
              </p:nvPr>
            </p:nvGraphicFramePr>
            <p:xfrm>
              <a:off x="8430029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DAF8DABC-592A-4901-A0AC-5CDA09D8F45E}">
                    <psez:zmPr id="{B0CC5743-31DA-4C38-8F9F-D13430DC46E4}" transitionDur="1000" showBg="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48" action="ppaction://hlinksldjump"/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30029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119920"/>
                  </p:ext>
                </p:extLst>
              </p:nvPr>
            </p:nvGraphicFramePr>
            <p:xfrm>
              <a:off x="9409020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98810976-D7DB-4275-9710-9A2889E2A734}">
                    <psez:zmPr id="{F08AC0D9-533E-4A9B-AE6D-5C782F66EA32}" transitionDur="1000" showBg="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409020" y="2440294"/>
                <a:ext cx="1205892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36C4B878-37C6-7B4E-B091-2E034E3D2D72}"/>
              </a:ext>
            </a:extLst>
          </p:cNvPr>
          <p:cNvSpPr/>
          <p:nvPr/>
        </p:nvSpPr>
        <p:spPr>
          <a:xfrm>
            <a:off x="10703959" y="257132"/>
            <a:ext cx="1216579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9</a:t>
            </a:r>
            <a:r>
              <a:rPr lang="en-US" sz="1200" spc="30">
                <a:solidFill>
                  <a:prstClr val="white"/>
                </a:solidFill>
                <a:latin typeface="Darker Grotesque" pitchFamily="2" charset="0"/>
              </a:rPr>
              <a:t> </a:t>
            </a:r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Aug 2025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2070545B-9BE8-54D6-602B-425EB090B222}"/>
              </a:ext>
            </a:extLst>
          </p:cNvPr>
          <p:cNvSpPr/>
          <p:nvPr/>
        </p:nvSpPr>
        <p:spPr>
          <a:xfrm>
            <a:off x="269875" y="6182644"/>
            <a:ext cx="3156942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Presented by: </a:t>
            </a:r>
          </a:p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Rakshit Bhadoria (Java Selenium Batch – 3)</a:t>
            </a:r>
            <a:endParaRPr lang="en-GB" sz="120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3083E7-46A8-B36B-8DAD-56D428FEEFAD}"/>
              </a:ext>
            </a:extLst>
          </p:cNvPr>
          <p:cNvGrpSpPr/>
          <p:nvPr/>
        </p:nvGrpSpPr>
        <p:grpSpPr>
          <a:xfrm>
            <a:off x="269875" y="269875"/>
            <a:ext cx="1163638" cy="403894"/>
            <a:chOff x="539750" y="529891"/>
            <a:chExt cx="1163638" cy="403894"/>
          </a:xfrm>
        </p:grpSpPr>
        <p:sp useBgFill="1"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13DE67E-F4DB-B4D0-724E-FBE7A020C02E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B84BFD-60E1-A7FF-1C3A-5DBF42993F50}"/>
                </a:ext>
              </a:extLst>
            </p:cNvPr>
            <p:cNvSpPr txBox="1"/>
            <p:nvPr/>
          </p:nvSpPr>
          <p:spPr>
            <a:xfrm>
              <a:off x="797654" y="580596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sp useBgFill="1"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2FEECD-8EA7-36BB-E07D-03B0794F5151}"/>
              </a:ext>
            </a:extLst>
          </p:cNvPr>
          <p:cNvSpPr/>
          <p:nvPr/>
        </p:nvSpPr>
        <p:spPr>
          <a:xfrm>
            <a:off x="10073094" y="6182644"/>
            <a:ext cx="1847444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8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99E7-4FFE-D66D-DBBC-ED59F5155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9AC686-004F-BF8B-54EE-D70BE6B0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AE205-D62A-10BE-8783-5493A6D85365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285F7-9A53-9291-CD5B-84E344AFA8E9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3B5B5D-D468-EC1E-817C-7546D2662C2A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B6ACA021-9263-A212-E783-0862D5135E49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B0AB7E09-3F05-7BB9-2732-DBC656BB64CC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E69D2C95-9EB4-BD5E-6119-A39DDE5E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D1B5FEA-BB73-9EFA-856F-C4892F38AF9B}"/>
              </a:ext>
            </a:extLst>
          </p:cNvPr>
          <p:cNvSpPr txBox="1"/>
          <p:nvPr/>
        </p:nvSpPr>
        <p:spPr>
          <a:xfrm>
            <a:off x="267079" y="81849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Failed Test Handling – </a:t>
            </a:r>
            <a:r>
              <a:rPr lang="en-US" sz="2500" dirty="0"/>
              <a:t>When a test fails, we can create an issue/bug at that failed step.</a:t>
            </a:r>
            <a:endParaRPr lang="en-GB" sz="25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344F4C-BC4A-1B39-05A7-667632B38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39" y="1364255"/>
            <a:ext cx="10803312" cy="52064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C7C6E8-E7D7-F6B5-60B0-11B2FEFC0AFA}"/>
              </a:ext>
            </a:extLst>
          </p:cNvPr>
          <p:cNvSpPr/>
          <p:nvPr/>
        </p:nvSpPr>
        <p:spPr>
          <a:xfrm>
            <a:off x="2258008" y="5337111"/>
            <a:ext cx="9199984" cy="11788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2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8EDC0-E3DD-6CC8-343A-920DC707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23C738-4A85-1A94-2B84-438A6532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453BD-AD2E-07A6-854C-58232861703E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7B71B-2A72-6D12-805D-E3E92CC524F6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B064F3-CA79-A0D9-AFB2-39AD4DAF9510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07474B8B-95FD-C5E7-0252-5B7956DF9473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639C66F4-9CEB-12ED-7DCB-E26A515F3C68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1B130CA6-9A73-1908-182F-2BD2D23DC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41D7EB0-A014-EA1F-B20C-52814DF7123F}"/>
              </a:ext>
            </a:extLst>
          </p:cNvPr>
          <p:cNvSpPr txBox="1"/>
          <p:nvPr/>
        </p:nvSpPr>
        <p:spPr>
          <a:xfrm>
            <a:off x="267079" y="81849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Issue Linking – </a:t>
            </a:r>
            <a:r>
              <a:rPr lang="en-US" sz="2500" dirty="0"/>
              <a:t>Reported issues are linked to the respective user story they block.</a:t>
            </a:r>
            <a:endParaRPr lang="en-GB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8E5F1-2392-F0EF-F8E0-0130D4AA6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85" y="1364255"/>
            <a:ext cx="10741044" cy="51458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BF6E9F-2B62-90C5-5E6D-626945C5123A}"/>
              </a:ext>
            </a:extLst>
          </p:cNvPr>
          <p:cNvSpPr/>
          <p:nvPr/>
        </p:nvSpPr>
        <p:spPr>
          <a:xfrm>
            <a:off x="950303" y="4314849"/>
            <a:ext cx="5795730" cy="47649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0A16C6-E73A-0CE3-6C87-0102671D6AD5}"/>
              </a:ext>
            </a:extLst>
          </p:cNvPr>
          <p:cNvSpPr/>
          <p:nvPr/>
        </p:nvSpPr>
        <p:spPr>
          <a:xfrm>
            <a:off x="950303" y="5055325"/>
            <a:ext cx="5590456" cy="4384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61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CFF15D-7226-64BA-E0BD-D2068558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348A4-0996-F30E-B712-42D5397924F2}"/>
              </a:ext>
            </a:extLst>
          </p:cNvPr>
          <p:cNvSpPr txBox="1"/>
          <p:nvPr/>
        </p:nvSpPr>
        <p:spPr>
          <a:xfrm>
            <a:off x="1659467" y="117367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E72E7-6CC6-148C-6F6F-84F4FB44DCA3}"/>
              </a:ext>
            </a:extLst>
          </p:cNvPr>
          <p:cNvSpPr txBox="1"/>
          <p:nvPr/>
        </p:nvSpPr>
        <p:spPr>
          <a:xfrm>
            <a:off x="1659467" y="3136452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71102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519132-310E-F965-97A5-9698FEA3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6DE8E1-B3CB-CC66-47E2-30B5FE1E7D7E}"/>
              </a:ext>
            </a:extLst>
          </p:cNvPr>
          <p:cNvSpPr txBox="1"/>
          <p:nvPr/>
        </p:nvSpPr>
        <p:spPr>
          <a:xfrm>
            <a:off x="299484" y="407551"/>
            <a:ext cx="39433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26F1A-061E-1AC2-8F72-8BAACCE6D69E}"/>
              </a:ext>
            </a:extLst>
          </p:cNvPr>
          <p:cNvSpPr txBox="1"/>
          <p:nvPr/>
        </p:nvSpPr>
        <p:spPr>
          <a:xfrm>
            <a:off x="720316" y="398220"/>
            <a:ext cx="641201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Report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F4AC99-EA79-392B-78ED-51684A8B3E48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!!growth">
            <a:extLst>
              <a:ext uri="{FF2B5EF4-FFF2-40B4-BE49-F238E27FC236}">
                <a16:creationId xmlns:a16="http://schemas.microsoft.com/office/drawing/2014/main" id="{F2BB4602-C683-DDB9-D183-8DE95CB93093}"/>
              </a:ext>
            </a:extLst>
          </p:cNvPr>
          <p:cNvGrpSpPr/>
          <p:nvPr/>
        </p:nvGrpSpPr>
        <p:grpSpPr>
          <a:xfrm rot="21540000">
            <a:off x="5842207" y="369986"/>
            <a:ext cx="507586" cy="507586"/>
            <a:chOff x="6811776" y="4481585"/>
            <a:chExt cx="507586" cy="507586"/>
          </a:xfrm>
        </p:grpSpPr>
        <p:sp useBgFill="1">
          <p:nvSpPr>
            <p:cNvPr id="74" name="Oval 73">
              <a:extLst>
                <a:ext uri="{FF2B5EF4-FFF2-40B4-BE49-F238E27FC236}">
                  <a16:creationId xmlns:a16="http://schemas.microsoft.com/office/drawing/2014/main" id="{7A6715EB-BA87-F0D5-86F7-A8CDDC5C04F9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343851" t="-882703" r="-958107" b="-368398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171ED3B0-4D8A-308C-6BD9-502D305EC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DBAFD30-FB74-1568-60B0-0A278C49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43" y="1874974"/>
            <a:ext cx="10251153" cy="4920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B1C416-EABA-E309-52F0-E07E8105AFE3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Zephyr Test Report – </a:t>
            </a:r>
            <a:r>
              <a:rPr lang="en-US" sz="2500" dirty="0"/>
              <a:t>Provides execution status of test cases (Pass/Fail/Blocked), linked with user stories for better traceability.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73199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192B1-7283-FFBC-532A-356C0132A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EF745-E7BE-F230-2128-0293EE78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C78744-1E2E-3CBF-1810-3A1D4D47DF38}"/>
              </a:ext>
            </a:extLst>
          </p:cNvPr>
          <p:cNvSpPr txBox="1"/>
          <p:nvPr/>
        </p:nvSpPr>
        <p:spPr>
          <a:xfrm>
            <a:off x="299484" y="407551"/>
            <a:ext cx="39433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4C1CA-C604-1020-E679-BEAAA8F12775}"/>
              </a:ext>
            </a:extLst>
          </p:cNvPr>
          <p:cNvSpPr txBox="1"/>
          <p:nvPr/>
        </p:nvSpPr>
        <p:spPr>
          <a:xfrm>
            <a:off x="720316" y="398220"/>
            <a:ext cx="641201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Report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D74C13-DEB4-5EBB-EA1B-9C9719A6CA90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!!growth">
            <a:extLst>
              <a:ext uri="{FF2B5EF4-FFF2-40B4-BE49-F238E27FC236}">
                <a16:creationId xmlns:a16="http://schemas.microsoft.com/office/drawing/2014/main" id="{6C77FF1B-2728-D395-62BC-26AE3FC893E7}"/>
              </a:ext>
            </a:extLst>
          </p:cNvPr>
          <p:cNvGrpSpPr/>
          <p:nvPr/>
        </p:nvGrpSpPr>
        <p:grpSpPr>
          <a:xfrm rot="21540000">
            <a:off x="5842207" y="369986"/>
            <a:ext cx="507586" cy="507586"/>
            <a:chOff x="6811776" y="4481585"/>
            <a:chExt cx="507586" cy="507586"/>
          </a:xfrm>
        </p:grpSpPr>
        <p:sp useBgFill="1">
          <p:nvSpPr>
            <p:cNvPr id="74" name="Oval 73">
              <a:extLst>
                <a:ext uri="{FF2B5EF4-FFF2-40B4-BE49-F238E27FC236}">
                  <a16:creationId xmlns:a16="http://schemas.microsoft.com/office/drawing/2014/main" id="{21378B79-F7B5-2B0E-0A9C-6C69F2286BB5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343851" t="-882703" r="-958107" b="-368398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39F45E08-0581-74C4-77B6-AA9F983FB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63697A-6CE1-C6FB-0792-27286BC21968}"/>
              </a:ext>
            </a:extLst>
          </p:cNvPr>
          <p:cNvSpPr txBox="1"/>
          <p:nvPr/>
        </p:nvSpPr>
        <p:spPr>
          <a:xfrm>
            <a:off x="267079" y="81849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 Test Report – </a:t>
            </a:r>
            <a:r>
              <a:rPr lang="en-US" sz="2500" dirty="0"/>
              <a:t>Provides execution status of test cases (Pass/Fail/Blocked), linked with</a:t>
            </a:r>
            <a:endParaRPr lang="en-GB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6A88F0-633C-F8D4-9C48-37F090894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9" y="1490254"/>
            <a:ext cx="11405842" cy="52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42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CEACDA6-751E-5307-A020-132415E9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231901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88F3-51E4-1661-4FE8-9919834E2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875489-5847-03FC-291C-2A0D04E8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A1437-0CF3-D99A-2B88-34A08BD1EDDE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7AF46C-EA92-5A6A-92E5-53D8D08FEF6D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2D3A3242-360A-2674-6391-B4DDFE1BFC77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0F9E5C0D-BEEA-7EAD-2B45-9AB7319F2EF0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6482456-2B91-C7DC-7D24-A127A242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7B3B5E-3EB5-A058-6EB9-8BB117D85B47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Job View (Capstone Automation) – </a:t>
            </a:r>
            <a:r>
              <a:rPr lang="en-US" sz="2500" dirty="0"/>
              <a:t>Displays build history with a graph showing pass/fail trends for each build.</a:t>
            </a:r>
            <a:endParaRPr lang="en-GB" sz="2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962D7-37DA-520F-40F5-94CB808E6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01" y="2100220"/>
            <a:ext cx="11243388" cy="3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ECE5D-1C9C-5656-D88C-B3A10109C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453C23-C642-4D60-B339-6FAB7F13F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9E577-4319-8D2C-F94A-65B0EEA3D473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57C5E-2A7D-80E1-F639-55CCB9C77974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9106DAAB-E29F-5097-A676-DE740A4F2929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DD10D60B-B9B0-1107-35C4-F37969F9FD87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824214F-BCAA-5D96-3336-91066493E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A26CA95-02B7-4452-C5DA-040248BE2E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199"/>
          <a:stretch>
            <a:fillRect/>
          </a:stretch>
        </p:blipFill>
        <p:spPr>
          <a:xfrm>
            <a:off x="467816" y="1958741"/>
            <a:ext cx="6736152" cy="3377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45033-2B62-7EDB-F555-55F7F7F7B1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29" r="52035" b="31304"/>
          <a:stretch>
            <a:fillRect/>
          </a:stretch>
        </p:blipFill>
        <p:spPr>
          <a:xfrm>
            <a:off x="7464429" y="1958741"/>
            <a:ext cx="3954585" cy="3582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F2334-9B2B-63CE-D5AA-B56EC780466B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Post-Build Action (JUnit Reports) – </a:t>
            </a:r>
            <a:r>
              <a:rPr lang="en-US" sz="2500" dirty="0"/>
              <a:t>Publishes detailed test results after every build for easy review.</a:t>
            </a:r>
            <a:endParaRPr lang="en-GB" sz="2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766D8-3FF0-6119-CF5F-DD7E4BA3FF64}"/>
              </a:ext>
            </a:extLst>
          </p:cNvPr>
          <p:cNvSpPr/>
          <p:nvPr/>
        </p:nvSpPr>
        <p:spPr>
          <a:xfrm>
            <a:off x="7912358" y="3932294"/>
            <a:ext cx="3506655" cy="31313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7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18C46-7008-1302-7D5E-4C05808D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519580D-354A-7FFA-9800-509B8C622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F30364-0F8B-CDC4-5608-7410ED3B73D8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8695ED-ADE1-D4BD-8308-BDBE4593863E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829EAF53-D933-C9E2-3631-D428FCA0E76D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48674C32-7CEC-BE84-7972-FBE848BD0794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CE4196F-6AEA-9C49-E779-63234652D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1979D82-9F21-400E-4035-E0B84669C650}"/>
              </a:ext>
            </a:extLst>
          </p:cNvPr>
          <p:cNvSpPr txBox="1"/>
          <p:nvPr/>
        </p:nvSpPr>
        <p:spPr>
          <a:xfrm>
            <a:off x="267079" y="818490"/>
            <a:ext cx="1140584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GitHub Trigger – </a:t>
            </a:r>
            <a:r>
              <a:rPr lang="en-US" sz="2500" dirty="0"/>
              <a:t>Automatically starts a build whenever a new commit is pushed to the repository.</a:t>
            </a:r>
          </a:p>
          <a:p>
            <a:pPr>
              <a:lnSpc>
                <a:spcPct val="100000"/>
              </a:lnSpc>
            </a:pPr>
            <a:r>
              <a:rPr lang="en-US" sz="2500" b="1" dirty="0"/>
              <a:t>Poll SCM (Source Code Management)- </a:t>
            </a:r>
            <a:r>
              <a:rPr lang="en-US" sz="2500" dirty="0"/>
              <a:t>Poll SCM is a Jenkins option that periodically checks for changes in the repo instead of building on a fixed schedule. If changes exist, it triggers the pipeline automatically.</a:t>
            </a:r>
            <a:endParaRPr lang="en-GB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01A64-7F93-CB5B-7E56-A43A617731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3319" b="19729"/>
          <a:stretch>
            <a:fillRect/>
          </a:stretch>
        </p:blipFill>
        <p:spPr>
          <a:xfrm>
            <a:off x="2192079" y="2903137"/>
            <a:ext cx="6927031" cy="3803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7329B3-13A3-7CB2-1372-AFBA3A596302}"/>
              </a:ext>
            </a:extLst>
          </p:cNvPr>
          <p:cNvSpPr/>
          <p:nvPr/>
        </p:nvSpPr>
        <p:spPr>
          <a:xfrm>
            <a:off x="4366725" y="5477061"/>
            <a:ext cx="4656997" cy="112489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73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AE950-9B7A-FFCA-41A9-B7758CA45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A7CB585-040E-DE46-55D5-48B9097D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3C4C24-BF2E-5388-8990-D1D6B436463D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D17B1E-D4B2-108A-E367-A3951FD4A54A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85651612-345A-E254-6E1C-AE74B2D26526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2DFCA1A6-E05C-927F-2510-476FE852FEA0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5B19157-B2A5-915C-E0D8-419A09918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04CDE2-3E83-E95F-70A7-55AF88534377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Email Notification – </a:t>
            </a:r>
            <a:r>
              <a:rPr lang="en-US" sz="2500" dirty="0"/>
              <a:t>Sends an email after each build with logs attached, indicating success or failure.</a:t>
            </a:r>
            <a:endParaRPr lang="en-GB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035A-227E-E074-F051-B3644B5F49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7365"/>
          <a:stretch>
            <a:fillRect/>
          </a:stretch>
        </p:blipFill>
        <p:spPr>
          <a:xfrm>
            <a:off x="6349793" y="1665982"/>
            <a:ext cx="5273474" cy="456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508A8-64C4-9672-8A68-31FC44C81F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7860"/>
          <a:stretch>
            <a:fillRect/>
          </a:stretch>
        </p:blipFill>
        <p:spPr>
          <a:xfrm>
            <a:off x="559281" y="2314251"/>
            <a:ext cx="4802023" cy="34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407DB-6F0F-242C-3FBA-EA86F5C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182"/>
            <a:ext cx="12192000" cy="6906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CBEE47-4141-2200-9A33-ADE75DA0B25B}"/>
              </a:ext>
            </a:extLst>
          </p:cNvPr>
          <p:cNvSpPr txBox="1"/>
          <p:nvPr/>
        </p:nvSpPr>
        <p:spPr>
          <a:xfrm>
            <a:off x="2978962" y="1244554"/>
            <a:ext cx="6234079" cy="24606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About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70096-ACD7-1592-119D-C102855C1D6D}"/>
              </a:ext>
            </a:extLst>
          </p:cNvPr>
          <p:cNvSpPr txBox="1"/>
          <p:nvPr/>
        </p:nvSpPr>
        <p:spPr>
          <a:xfrm>
            <a:off x="2485237" y="3065568"/>
            <a:ext cx="7221529" cy="24606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Project</a:t>
            </a:r>
            <a:endParaRPr kumimoji="0" lang="en-US" sz="19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874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0B075-3D99-B152-E8A7-F50041A6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988B64-B64F-A416-8700-02D2C42D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0C0152-48F7-230E-207F-306F924F47D4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AEA471-02F9-8465-FFE7-AE938093B4C8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F6325BB7-5261-34A1-F7F5-C269F03F7E54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259112A4-B6A5-6026-903D-4643C86AE6E8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BBAFB0A-830F-6663-65CC-A76E6CDA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9B7C611-4A8A-F5DF-63DE-651190AB8C12}"/>
              </a:ext>
            </a:extLst>
          </p:cNvPr>
          <p:cNvSpPr txBox="1"/>
          <p:nvPr/>
        </p:nvSpPr>
        <p:spPr>
          <a:xfrm>
            <a:off x="267079" y="81849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Console Output of a build automatically trigger</a:t>
            </a:r>
            <a:endParaRPr lang="en-GB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72FDE-EE6E-C793-FD07-AEF61BA8AF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9767"/>
          <a:stretch>
            <a:fillRect/>
          </a:stretch>
        </p:blipFill>
        <p:spPr>
          <a:xfrm>
            <a:off x="5970000" y="2756190"/>
            <a:ext cx="6186196" cy="3776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CE4351-7EC0-A68E-E9A3-A3C9396324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76" r="25790"/>
          <a:stretch>
            <a:fillRect/>
          </a:stretch>
        </p:blipFill>
        <p:spPr>
          <a:xfrm>
            <a:off x="93306" y="2968028"/>
            <a:ext cx="5783388" cy="326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88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94140-B471-3B43-C5A9-EF4170C5F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-12581" y="-43999"/>
            <a:ext cx="12157926" cy="735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Eclipse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403463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1B95A-0718-82FF-EC55-46157EA0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161B9-B511-14D6-6B07-3D24EF64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58B45E-079C-701D-F843-28F4FF55DF73}"/>
              </a:ext>
            </a:extLst>
          </p:cNvPr>
          <p:cNvSpPr txBox="1"/>
          <p:nvPr/>
        </p:nvSpPr>
        <p:spPr>
          <a:xfrm>
            <a:off x="299484" y="407551"/>
            <a:ext cx="1569340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Eclipse &amp; GitHub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5FA572-E1F0-9332-0CE5-C65A6F1ADBE8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9" name="!!financials">
            <a:extLst>
              <a:ext uri="{FF2B5EF4-FFF2-40B4-BE49-F238E27FC236}">
                <a16:creationId xmlns:a16="http://schemas.microsoft.com/office/drawing/2014/main" id="{1A512138-937D-D504-0797-DE67E4124BFB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8769760" y="4481585"/>
            <a:chExt cx="507586" cy="507586"/>
          </a:xfrm>
        </p:grpSpPr>
        <p:sp useBgFill="1">
          <p:nvSpPr>
            <p:cNvPr id="60" name="Oval 59">
              <a:extLst>
                <a:ext uri="{FF2B5EF4-FFF2-40B4-BE49-F238E27FC236}">
                  <a16:creationId xmlns:a16="http://schemas.microsoft.com/office/drawing/2014/main" id="{EC35B7D0-2247-03E8-DCF1-9403D4156C2B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58498" t="-308702" r="-743459" b="-942399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AE5B773-007F-578E-B110-B721D7BE5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66696C-F71F-C13C-EF13-80C11F4EAE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9" b="4077"/>
          <a:stretch>
            <a:fillRect/>
          </a:stretch>
        </p:blipFill>
        <p:spPr>
          <a:xfrm>
            <a:off x="646433" y="1680264"/>
            <a:ext cx="10647133" cy="4840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A7D04-01CC-7F41-422E-7708C3347294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GitHub Repository – </a:t>
            </a:r>
            <a:r>
              <a:rPr lang="en-US" sz="2500" dirty="0"/>
              <a:t>Shows all project files and folders stored online for version control and collaboration.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31822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2F90-26A5-51B1-FFAB-F07EA9BD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5A351D-A800-BFC3-4196-B38B0147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F3748-E68F-4F29-A977-0C0E606FBFDE}"/>
              </a:ext>
            </a:extLst>
          </p:cNvPr>
          <p:cNvSpPr txBox="1"/>
          <p:nvPr/>
        </p:nvSpPr>
        <p:spPr>
          <a:xfrm>
            <a:off x="299484" y="407551"/>
            <a:ext cx="1569340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lnSpc>
                <a:spcPct val="60000"/>
              </a:lnSpc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Eclipse &amp; GitHub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72BE47-EAC5-596A-B584-DDEEAE6551D3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9" name="!!financials">
            <a:extLst>
              <a:ext uri="{FF2B5EF4-FFF2-40B4-BE49-F238E27FC236}">
                <a16:creationId xmlns:a16="http://schemas.microsoft.com/office/drawing/2014/main" id="{251A5648-5DF1-3A8E-7F02-387DF11D09E8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8769760" y="4481585"/>
            <a:chExt cx="507586" cy="507586"/>
          </a:xfrm>
        </p:grpSpPr>
        <p:sp useBgFill="1">
          <p:nvSpPr>
            <p:cNvPr id="60" name="Oval 59">
              <a:extLst>
                <a:ext uri="{FF2B5EF4-FFF2-40B4-BE49-F238E27FC236}">
                  <a16:creationId xmlns:a16="http://schemas.microsoft.com/office/drawing/2014/main" id="{76A75C8E-5912-1AC2-C4A9-E1053551470C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58498" t="-308702" r="-743459" b="-942399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99246E74-49ED-AB01-4592-77760C67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553D042-5BE3-13FE-F7D3-035865119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592" y="1852296"/>
            <a:ext cx="8297230" cy="4831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C38571-C0CE-8226-A8EE-2F706A14CBC7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Eclipse IDE – D</a:t>
            </a:r>
            <a:r>
              <a:rPr lang="en-US" sz="2500" dirty="0"/>
              <a:t>isplays the local folder structure and files in the workspace for easy development and debugging.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243813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24128-EB97-374E-C79E-898B1008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23498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79A856-BA9C-78F1-47CA-EB1B3238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9201F-4C62-73C1-5D02-47FC1133D852}"/>
              </a:ext>
            </a:extLst>
          </p:cNvPr>
          <p:cNvSpPr txBox="1"/>
          <p:nvPr/>
        </p:nvSpPr>
        <p:spPr>
          <a:xfrm>
            <a:off x="299484" y="407551"/>
            <a:ext cx="758221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The 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F469FA-AF7F-70C6-5D0C-057DB7FD6D02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 useBgFill="1">
        <p:nvSpPr>
          <p:cNvPr id="51" name="Oval 50">
            <a:extLst>
              <a:ext uri="{FF2B5EF4-FFF2-40B4-BE49-F238E27FC236}">
                <a16:creationId xmlns:a16="http://schemas.microsoft.com/office/drawing/2014/main" id="{09683DC7-473B-6AA2-69C1-28122D7CF70F}"/>
              </a:ext>
            </a:extLst>
          </p:cNvPr>
          <p:cNvSpPr/>
          <p:nvPr/>
        </p:nvSpPr>
        <p:spPr>
          <a:xfrm>
            <a:off x="5842207" y="338873"/>
            <a:ext cx="507586" cy="507586"/>
          </a:xfrm>
          <a:prstGeom prst="ellipse">
            <a:avLst/>
          </a:prstGeom>
          <a:blipFill dpi="0" rotWithShape="0">
            <a:blip r:embed="rId3">
              <a:lum/>
            </a:blip>
            <a:srcRect/>
            <a:stretch>
              <a:fillRect l="-1922467" t="-367961" r="-379491" b="-883140"/>
            </a:stretch>
          </a:blipFill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31D8CC29-B332-A082-0B8B-3852195CB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0000" y="466666"/>
            <a:ext cx="252000" cy="252000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E074EF48-D9AB-18C0-755A-019342DFCA01}"/>
              </a:ext>
            </a:extLst>
          </p:cNvPr>
          <p:cNvSpPr txBox="1"/>
          <p:nvPr/>
        </p:nvSpPr>
        <p:spPr>
          <a:xfrm>
            <a:off x="4573282" y="2841788"/>
            <a:ext cx="4256528" cy="700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GB" sz="59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182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A4EFA-C9EC-737B-3859-5E17C62E0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71B04-A06D-A176-6B96-5250AD809BBC}"/>
              </a:ext>
            </a:extLst>
          </p:cNvPr>
          <p:cNvSpPr txBox="1"/>
          <p:nvPr/>
        </p:nvSpPr>
        <p:spPr>
          <a:xfrm>
            <a:off x="299484" y="407551"/>
            <a:ext cx="57547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3BC-A19C-EA62-95CA-98BE0DAD536F}"/>
              </a:ext>
            </a:extLst>
          </p:cNvPr>
          <p:cNvSpPr txBox="1"/>
          <p:nvPr/>
        </p:nvSpPr>
        <p:spPr>
          <a:xfrm>
            <a:off x="881458" y="404325"/>
            <a:ext cx="665247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76D25-46DC-8511-5261-2FB41F2FA223}"/>
              </a:ext>
            </a:extLst>
          </p:cNvPr>
          <p:cNvSpPr txBox="1"/>
          <p:nvPr/>
        </p:nvSpPr>
        <p:spPr>
          <a:xfrm>
            <a:off x="1707481" y="1423872"/>
            <a:ext cx="877703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Goal: </a:t>
            </a: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Build an end-to-end automation framework for Sauce Demo web app.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Automate critical functionalities using </a:t>
            </a:r>
            <a:r>
              <a:rPr kumimoji="0" lang="en-GB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Selenium + TestNG.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Enable </a:t>
            </a:r>
            <a:r>
              <a:rPr kumimoji="0" lang="en-US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CI/CD pipeline with Jenkins </a:t>
            </a: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for automatic test execution.</a:t>
            </a:r>
            <a:endParaRPr kumimoji="0" lang="en-GB" sz="3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 SemiBold"/>
              <a:ea typeface="+mn-ea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Use </a:t>
            </a:r>
            <a:r>
              <a:rPr kumimoji="0" lang="en-GB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GitHub</a:t>
            </a: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 for version control &amp; collaboration.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Track requirements, test cases, and bugs using </a:t>
            </a:r>
            <a:r>
              <a:rPr kumimoji="0" lang="en-US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Jira + Zephyr Board</a:t>
            </a: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.</a:t>
            </a:r>
            <a:endParaRPr kumimoji="0" lang="en-GB" sz="3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 SemiBold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8C0B1-9145-3B15-D39F-A30E0292DE88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E788B0-3D24-B444-9A30-B6D3868BFED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!!mission">
              <a:extLst>
                <a:ext uri="{FF2B5EF4-FFF2-40B4-BE49-F238E27FC236}">
                  <a16:creationId xmlns:a16="http://schemas.microsoft.com/office/drawing/2014/main" id="{98F7707E-45E4-7874-747F-539EE3211649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11" name="Oval 10">
                <a:extLst>
                  <a:ext uri="{FF2B5EF4-FFF2-40B4-BE49-F238E27FC236}">
                    <a16:creationId xmlns:a16="http://schemas.microsoft.com/office/drawing/2014/main" id="{174FF9FF-5E40-050C-56CC-5CC8886A5C3A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379491" t="-367961" r="-1922467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AFDAC79A-DBA9-31BE-8292-1DCB10D53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057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8903376-FE5E-963F-87D8-CE66D9B66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1659467" y="886096"/>
            <a:ext cx="8873066" cy="495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Tools Used</a:t>
            </a:r>
          </a:p>
        </p:txBody>
      </p:sp>
    </p:spTree>
    <p:extLst>
      <p:ext uri="{BB962C8B-B14F-4D97-AF65-F5344CB8AC3E}">
        <p14:creationId xmlns:p14="http://schemas.microsoft.com/office/powerpoint/2010/main" val="23644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5FC621-39E7-A3E8-F65E-468DADA8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7E7352-B98C-2C21-BAFE-0E927185B1A7}"/>
              </a:ext>
            </a:extLst>
          </p:cNvPr>
          <p:cNvSpPr txBox="1"/>
          <p:nvPr/>
        </p:nvSpPr>
        <p:spPr>
          <a:xfrm>
            <a:off x="287810" y="377204"/>
            <a:ext cx="1025922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Tools Used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3576EF-148D-4A7A-BD98-51879695CEED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AC9991-262E-EF14-2026-D6AF9586B7A9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5" name="!!problem">
              <a:extLst>
                <a:ext uri="{FF2B5EF4-FFF2-40B4-BE49-F238E27FC236}">
                  <a16:creationId xmlns:a16="http://schemas.microsoft.com/office/drawing/2014/main" id="{FBD1A3CB-98E3-CD6F-F329-948E5CF3261D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2240169" y="4083721"/>
              <a:chExt cx="507586" cy="507586"/>
            </a:xfrm>
          </p:grpSpPr>
          <p:sp useBgFill="1">
            <p:nvSpPr>
              <p:cNvPr id="26" name="Oval 25">
                <a:extLst>
                  <a:ext uri="{FF2B5EF4-FFF2-40B4-BE49-F238E27FC236}">
                    <a16:creationId xmlns:a16="http://schemas.microsoft.com/office/drawing/2014/main" id="{2A2DCA69-B059-83DD-8D11-155A7B88EF96}"/>
                  </a:ext>
                </a:extLst>
              </p:cNvPr>
              <p:cNvSpPr/>
              <p:nvPr/>
            </p:nvSpPr>
            <p:spPr>
              <a:xfrm>
                <a:off x="2240169" y="4083721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572363" t="-883139" r="-1729595" b="-367962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CEAFF00E-6925-E474-3F33-908489A0E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67962" y="4211514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4A15E8-A452-E58C-6893-6700D2F2FF3A}"/>
              </a:ext>
            </a:extLst>
          </p:cNvPr>
          <p:cNvGrpSpPr/>
          <p:nvPr/>
        </p:nvGrpSpPr>
        <p:grpSpPr>
          <a:xfrm>
            <a:off x="800771" y="2534470"/>
            <a:ext cx="10590459" cy="1575115"/>
            <a:chOff x="68960" y="3136450"/>
            <a:chExt cx="10590459" cy="15751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E5865F-4CF0-1C11-4FC5-228EE68F42D1}"/>
                </a:ext>
              </a:extLst>
            </p:cNvPr>
            <p:cNvSpPr txBox="1"/>
            <p:nvPr/>
          </p:nvSpPr>
          <p:spPr>
            <a:xfrm>
              <a:off x="5702884" y="3173558"/>
              <a:ext cx="23581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000" dirty="0"/>
                <a:t>CI/CD</a:t>
              </a:r>
              <a:endParaRPr lang="en-GB" sz="3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110C17-6B76-0482-A05D-E9B83221E96C}"/>
                </a:ext>
              </a:extLst>
            </p:cNvPr>
            <p:cNvSpPr txBox="1"/>
            <p:nvPr/>
          </p:nvSpPr>
          <p:spPr>
            <a:xfrm>
              <a:off x="3137615" y="3136450"/>
              <a:ext cx="23581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000" dirty="0"/>
                <a:t>Collaboration &amp; Project </a:t>
              </a:r>
              <a:endParaRPr lang="en-GB" sz="30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BB0BE-BA10-932D-3442-26DB36D41802}"/>
                </a:ext>
              </a:extLst>
            </p:cNvPr>
            <p:cNvCxnSpPr>
              <a:cxnSpLocks/>
            </p:cNvCxnSpPr>
            <p:nvPr/>
          </p:nvCxnSpPr>
          <p:spPr>
            <a:xfrm>
              <a:off x="5619559" y="3217035"/>
              <a:ext cx="0" cy="149453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5E7842-B6D5-B23B-9F2D-2BADEB062A61}"/>
                </a:ext>
              </a:extLst>
            </p:cNvPr>
            <p:cNvSpPr txBox="1"/>
            <p:nvPr/>
          </p:nvSpPr>
          <p:spPr>
            <a:xfrm>
              <a:off x="3174939" y="4094934"/>
              <a:ext cx="21204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Git/GitHub, </a:t>
              </a:r>
            </a:p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JIRA + Zephyr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F51DF1-54AF-60DB-27DD-A53A7F553BC3}"/>
                </a:ext>
              </a:extLst>
            </p:cNvPr>
            <p:cNvSpPr txBox="1"/>
            <p:nvPr/>
          </p:nvSpPr>
          <p:spPr>
            <a:xfrm>
              <a:off x="5776539" y="4094934"/>
              <a:ext cx="2120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Jenkins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04B905-32A4-9CA7-784C-D1CA9C58EEE2}"/>
                </a:ext>
              </a:extLst>
            </p:cNvPr>
            <p:cNvCxnSpPr>
              <a:cxnSpLocks/>
            </p:cNvCxnSpPr>
            <p:nvPr/>
          </p:nvCxnSpPr>
          <p:spPr>
            <a:xfrm>
              <a:off x="8217979" y="3173558"/>
              <a:ext cx="0" cy="149453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2D7E12-081E-157A-DF7B-762B64A8BBAF}"/>
                </a:ext>
              </a:extLst>
            </p:cNvPr>
            <p:cNvSpPr txBox="1"/>
            <p:nvPr/>
          </p:nvSpPr>
          <p:spPr>
            <a:xfrm>
              <a:off x="8301303" y="3148724"/>
              <a:ext cx="23581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000" dirty="0"/>
                <a:t>Development Environment</a:t>
              </a:r>
              <a:endParaRPr lang="en-GB" sz="3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5F85CC-38B5-D62A-20C4-9B7ACA6636B0}"/>
                </a:ext>
              </a:extLst>
            </p:cNvPr>
            <p:cNvSpPr txBox="1"/>
            <p:nvPr/>
          </p:nvSpPr>
          <p:spPr>
            <a:xfrm>
              <a:off x="8301303" y="4104786"/>
              <a:ext cx="2120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Eclipse IDE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6181FA-3973-D418-6C77-BB6BC20F15AF}"/>
                </a:ext>
              </a:extLst>
            </p:cNvPr>
            <p:cNvSpPr txBox="1"/>
            <p:nvPr/>
          </p:nvSpPr>
          <p:spPr>
            <a:xfrm>
              <a:off x="361582" y="4108222"/>
              <a:ext cx="21204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fi-FI" dirty="0">
                  <a:solidFill>
                    <a:prstClr val="white">
                      <a:alpha val="50000"/>
                    </a:prstClr>
                  </a:solidFill>
                </a:rPr>
                <a:t>Java, Selenium, TestNG, JUnit, Maven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8BEEE3-D54A-1098-E799-60A88D92D602}"/>
                </a:ext>
              </a:extLst>
            </p:cNvPr>
            <p:cNvGrpSpPr/>
            <p:nvPr/>
          </p:nvGrpSpPr>
          <p:grpSpPr>
            <a:xfrm>
              <a:off x="68960" y="3136451"/>
              <a:ext cx="2952885" cy="1575114"/>
              <a:chOff x="129642" y="3362078"/>
              <a:chExt cx="2952885" cy="1575114"/>
            </a:xfrm>
          </p:grpSpPr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45383275-FE40-7236-CE18-484116F83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2527" y="3442662"/>
                <a:ext cx="0" cy="149453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AC0C40-1003-AEB7-5F20-8DD03C8F0BDE}"/>
                  </a:ext>
                </a:extLst>
              </p:cNvPr>
              <p:cNvSpPr txBox="1"/>
              <p:nvPr/>
            </p:nvSpPr>
            <p:spPr>
              <a:xfrm>
                <a:off x="129642" y="3362078"/>
                <a:ext cx="29528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/>
                  <a:t>Core Automation &amp; Framework</a:t>
                </a:r>
                <a:endParaRPr lang="en-GB" sz="3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03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EFED8AE6-0CD3-DB8B-9358-24F103EC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-126352" y="1120496"/>
            <a:ext cx="12527902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Automation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CAEE1E-56D1-890E-A10F-7115D03D27EA}"/>
              </a:ext>
            </a:extLst>
          </p:cNvPr>
          <p:cNvSpPr txBox="1"/>
          <p:nvPr/>
        </p:nvSpPr>
        <p:spPr>
          <a:xfrm>
            <a:off x="1285863" y="3526184"/>
            <a:ext cx="9587561" cy="24606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21201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9BCDEE-967C-57E9-FAB6-EF06E583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3803AC-0944-EA18-EC12-157CE4976D26}"/>
              </a:ext>
            </a:extLst>
          </p:cNvPr>
          <p:cNvSpPr txBox="1"/>
          <p:nvPr/>
        </p:nvSpPr>
        <p:spPr>
          <a:xfrm>
            <a:off x="299484" y="407551"/>
            <a:ext cx="1174753" cy="185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Automation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B1B867-0E29-9E27-58A0-2D76F6AEAAD2}"/>
              </a:ext>
            </a:extLst>
          </p:cNvPr>
          <p:cNvGrpSpPr/>
          <p:nvPr/>
        </p:nvGrpSpPr>
        <p:grpSpPr>
          <a:xfrm>
            <a:off x="299484" y="369986"/>
            <a:ext cx="11644423" cy="2039220"/>
            <a:chOff x="299484" y="369986"/>
            <a:chExt cx="11644423" cy="20392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5DA842-D92A-735D-EFD0-9B50DFC157B3}"/>
                </a:ext>
              </a:extLst>
            </p:cNvPr>
            <p:cNvGrpSpPr/>
            <p:nvPr/>
          </p:nvGrpSpPr>
          <p:grpSpPr>
            <a:xfrm>
              <a:off x="4592311" y="1302566"/>
              <a:ext cx="3035300" cy="1103122"/>
              <a:chOff x="4795228" y="548920"/>
              <a:chExt cx="3035300" cy="1092200"/>
            </a:xfrm>
          </p:grpSpPr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0BC576CF-0DCB-2535-D44B-C1E8386966B6}"/>
                  </a:ext>
                </a:extLst>
              </p:cNvPr>
              <p:cNvSpPr/>
              <p:nvPr/>
            </p:nvSpPr>
            <p:spPr>
              <a:xfrm>
                <a:off x="4795228" y="54892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5B64CD-911E-39C6-1294-A93BA07406E9}"/>
                  </a:ext>
                </a:extLst>
              </p:cNvPr>
              <p:cNvSpPr txBox="1"/>
              <p:nvPr/>
            </p:nvSpPr>
            <p:spPr>
              <a:xfrm>
                <a:off x="4975228" y="862431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dirty="0"/>
                  <a:t>use excel to run tests with multiple inputs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2480D7-0525-DA7B-915A-61FD112392AB}"/>
                  </a:ext>
                </a:extLst>
              </p:cNvPr>
              <p:cNvSpPr txBox="1"/>
              <p:nvPr/>
            </p:nvSpPr>
            <p:spPr>
              <a:xfrm>
                <a:off x="4937907" y="662961"/>
                <a:ext cx="1606530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Data Driven Testing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97A0062-F393-CA2F-AB77-E5CE40D36D4B}"/>
                </a:ext>
              </a:extLst>
            </p:cNvPr>
            <p:cNvGrpSpPr/>
            <p:nvPr/>
          </p:nvGrpSpPr>
          <p:grpSpPr>
            <a:xfrm>
              <a:off x="8611162" y="1301569"/>
              <a:ext cx="3035300" cy="1103122"/>
              <a:chOff x="8814079" y="-866916"/>
              <a:chExt cx="3035300" cy="1092200"/>
            </a:xfrm>
          </p:grpSpPr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356C20B1-7681-FC8A-53CB-D0F25E6DA578}"/>
                  </a:ext>
                </a:extLst>
              </p:cNvPr>
              <p:cNvSpPr/>
              <p:nvPr/>
            </p:nvSpPr>
            <p:spPr>
              <a:xfrm>
                <a:off x="8814079" y="-866916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1BC62A-4F7F-D795-54A9-32DC2198DC9A}"/>
                  </a:ext>
                </a:extLst>
              </p:cNvPr>
              <p:cNvSpPr txBox="1"/>
              <p:nvPr/>
            </p:nvSpPr>
            <p:spPr>
              <a:xfrm>
                <a:off x="8997280" y="-516069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validate application on Chrome, Firefox, etc.</a:t>
                </a:r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02303C-2421-B422-2946-DB923CA8A18A}"/>
                  </a:ext>
                </a:extLst>
              </p:cNvPr>
              <p:cNvSpPr txBox="1"/>
              <p:nvPr/>
            </p:nvSpPr>
            <p:spPr>
              <a:xfrm>
                <a:off x="8968731" y="-739903"/>
                <a:ext cx="1810432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Cross Browser Testing</a:t>
                </a:r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BEC935-94FE-13BD-9E99-6781416E571B}"/>
                </a:ext>
              </a:extLst>
            </p:cNvPr>
            <p:cNvGrpSpPr/>
            <p:nvPr/>
          </p:nvGrpSpPr>
          <p:grpSpPr>
            <a:xfrm>
              <a:off x="511669" y="1306084"/>
              <a:ext cx="3035300" cy="1103122"/>
              <a:chOff x="714586" y="1967251"/>
              <a:chExt cx="3035300" cy="1092200"/>
            </a:xfrm>
          </p:grpSpPr>
          <p:sp>
            <p:nvSpPr>
              <p:cNvPr id="26" name="Rounded Rectangle 95">
                <a:extLst>
                  <a:ext uri="{FF2B5EF4-FFF2-40B4-BE49-F238E27FC236}">
                    <a16:creationId xmlns:a16="http://schemas.microsoft.com/office/drawing/2014/main" id="{3CEC5093-3F4F-DE76-3349-479687671F93}"/>
                  </a:ext>
                </a:extLst>
              </p:cNvPr>
              <p:cNvSpPr/>
              <p:nvPr/>
            </p:nvSpPr>
            <p:spPr>
              <a:xfrm>
                <a:off x="714586" y="1967251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073D77-4181-3032-EBF3-2C563B0FA3FE}"/>
                  </a:ext>
                </a:extLst>
              </p:cNvPr>
              <p:cNvSpPr txBox="1"/>
              <p:nvPr/>
            </p:nvSpPr>
            <p:spPr>
              <a:xfrm>
                <a:off x="853765" y="2289264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dirty="0">
                    <a:solidFill>
                      <a:prstClr val="white">
                        <a:alpha val="50000"/>
                      </a:prstClr>
                    </a:solidFill>
                  </a:rPr>
                  <a:t>separates page structure and test logic for maintainability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C24092-AFAA-2047-9051-02ACBB135BC5}"/>
                  </a:ext>
                </a:extLst>
              </p:cNvPr>
              <p:cNvSpPr txBox="1"/>
              <p:nvPr/>
            </p:nvSpPr>
            <p:spPr>
              <a:xfrm>
                <a:off x="860425" y="2077808"/>
                <a:ext cx="1580817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Page Object Model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76EAB69-774F-288D-3DA4-B9654EAEC47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F4E996-FC63-FEC6-9365-C08C6953C15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67902" y="316578"/>
              <a:chExt cx="507586" cy="507586"/>
            </a:xfrm>
          </p:grpSpPr>
          <p:sp useBgFill="1">
            <p:nvSpPr>
              <p:cNvPr id="73" name="Oval 72">
                <a:extLst>
                  <a:ext uri="{FF2B5EF4-FFF2-40B4-BE49-F238E27FC236}">
                    <a16:creationId xmlns:a16="http://schemas.microsoft.com/office/drawing/2014/main" id="{65A24108-9A5C-9392-1351-D85EB9B561C2}"/>
                  </a:ext>
                </a:extLst>
              </p:cNvPr>
              <p:cNvSpPr/>
              <p:nvPr/>
            </p:nvSpPr>
            <p:spPr>
              <a:xfrm>
                <a:off x="5867902" y="316578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765603" t="-367961" r="-1536354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AB7F7CB2-F832-CA26-1AB2-261BF019E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95695" y="444371"/>
                <a:ext cx="252000" cy="252000"/>
              </a:xfrm>
              <a:prstGeom prst="rect">
                <a:avLst/>
              </a:prstGeom>
            </p:spPr>
          </p:pic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1962B8D-3212-CC7B-20D0-45DE925AAB40}"/>
              </a:ext>
            </a:extLst>
          </p:cNvPr>
          <p:cNvCxnSpPr>
            <a:cxnSpLocks/>
          </p:cNvCxnSpPr>
          <p:nvPr/>
        </p:nvCxnSpPr>
        <p:spPr>
          <a:xfrm>
            <a:off x="4014912" y="1339783"/>
            <a:ext cx="0" cy="4398544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990F0B-7D5F-3123-F7E7-F147586F3AB3}"/>
              </a:ext>
            </a:extLst>
          </p:cNvPr>
          <p:cNvCxnSpPr>
            <a:cxnSpLocks/>
          </p:cNvCxnSpPr>
          <p:nvPr/>
        </p:nvCxnSpPr>
        <p:spPr>
          <a:xfrm>
            <a:off x="8157709" y="1339783"/>
            <a:ext cx="0" cy="4398544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F2FB26D-198E-4BE2-361A-B471D264D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3132"/>
          <a:stretch>
            <a:fillRect/>
          </a:stretch>
        </p:blipFill>
        <p:spPr>
          <a:xfrm>
            <a:off x="200002" y="2734439"/>
            <a:ext cx="3658631" cy="3388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2EC98-D274-B3CB-870D-462009E15A29}"/>
              </a:ext>
            </a:extLst>
          </p:cNvPr>
          <p:cNvSpPr txBox="1"/>
          <p:nvPr/>
        </p:nvSpPr>
        <p:spPr>
          <a:xfrm>
            <a:off x="1447916" y="404101"/>
            <a:ext cx="2504676" cy="185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8DD0F-CCA4-6F3C-1229-B2B5AF2B7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3536" y="2532974"/>
            <a:ext cx="3256386" cy="4194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0F53C-36EB-F751-861F-D90D5232B65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9916"/>
          <a:stretch>
            <a:fillRect/>
          </a:stretch>
        </p:blipFill>
        <p:spPr>
          <a:xfrm>
            <a:off x="4147662" y="2734439"/>
            <a:ext cx="3853766" cy="30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029EB69-56E4-3044-51CA-6643C558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533090" y="689896"/>
            <a:ext cx="11125819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C56D4-6002-E420-A227-B49CA7DB3AE7}"/>
              </a:ext>
            </a:extLst>
          </p:cNvPr>
          <p:cNvSpPr txBox="1"/>
          <p:nvPr/>
        </p:nvSpPr>
        <p:spPr>
          <a:xfrm>
            <a:off x="1010461" y="3095022"/>
            <a:ext cx="10471573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Board</a:t>
            </a:r>
          </a:p>
        </p:txBody>
      </p:sp>
    </p:spTree>
    <p:extLst>
      <p:ext uri="{BB962C8B-B14F-4D97-AF65-F5344CB8AC3E}">
        <p14:creationId xmlns:p14="http://schemas.microsoft.com/office/powerpoint/2010/main" val="357696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Thesis PPT">
      <a:dk1>
        <a:sysClr val="windowText" lastClr="000000"/>
      </a:dk1>
      <a:lt1>
        <a:sysClr val="window" lastClr="FFFFFF"/>
      </a:lt1>
      <a:dk2>
        <a:srgbClr val="140812"/>
      </a:dk2>
      <a:lt2>
        <a:srgbClr val="D8D9DC"/>
      </a:lt2>
      <a:accent1>
        <a:srgbClr val="00FFB3"/>
      </a:accent1>
      <a:accent2>
        <a:srgbClr val="00F1FF"/>
      </a:accent2>
      <a:accent3>
        <a:srgbClr val="4775E7"/>
      </a:accent3>
      <a:accent4>
        <a:srgbClr val="8730EA"/>
      </a:accent4>
      <a:accent5>
        <a:srgbClr val="FD6364"/>
      </a:accent5>
      <a:accent6>
        <a:srgbClr val="D54773"/>
      </a:accent6>
      <a:hlink>
        <a:srgbClr val="4775E7"/>
      </a:hlink>
      <a:folHlink>
        <a:srgbClr val="8C8C8C"/>
      </a:folHlink>
    </a:clrScheme>
    <a:fontScheme name="Darker Grotesque">
      <a:majorFont>
        <a:latin typeface="Darker Grotesque SemiBold"/>
        <a:ea typeface=""/>
        <a:cs typeface=""/>
      </a:majorFont>
      <a:minorFont>
        <a:latin typeface="Darker Grotesque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671</Words>
  <Application>Microsoft Office PowerPoint</Application>
  <PresentationFormat>Widescreen</PresentationFormat>
  <Paragraphs>114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Aptos</vt:lpstr>
      <vt:lpstr>Aptos Display</vt:lpstr>
      <vt:lpstr>Arial</vt:lpstr>
      <vt:lpstr>Darker Grotesque</vt:lpstr>
      <vt:lpstr>Darker Grotesque Black</vt:lpstr>
      <vt:lpstr>Darker Grotesque Medium</vt:lpstr>
      <vt:lpstr>Darker Grotesque SemiBold</vt:lpstr>
      <vt:lpstr>Playfair Display</vt:lpstr>
      <vt:lpstr>Poppins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One Skill</dc:creator>
  <cp:lastModifiedBy>Rakshit Bhadoria</cp:lastModifiedBy>
  <cp:revision>18</cp:revision>
  <dcterms:created xsi:type="dcterms:W3CDTF">2024-07-26T12:33:19Z</dcterms:created>
  <dcterms:modified xsi:type="dcterms:W3CDTF">2025-09-08T08:54:16Z</dcterms:modified>
</cp:coreProperties>
</file>